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drawing43.xml" ContentType="application/vnd.ms-office.drawingml.diagramDrawing+xml"/>
  <Override PartName="/ppt/diagrams/colors49.xml" ContentType="application/vnd.openxmlformats-officedocument.drawingml.diagramColors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diagrams/drawing48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ppt/diagrams/drawing37.xml" ContentType="application/vnd.ms-office.drawingml.diagramDrawing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quickStyle50.xml" ContentType="application/vnd.openxmlformats-officedocument.drawingml.diagramStyle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diagrams/colors35.xml" ContentType="application/vnd.openxmlformats-officedocument.drawingml.diagramColors+xml"/>
  <Override PartName="/ppt/diagrams/drawing40.xml" ContentType="application/vnd.ms-office.drawingml.diagramDrawing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slides/slide49.xml" ContentType="application/vnd.openxmlformats-officedocument.presentationml.slide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ppt/diagrams/layout50.xml" ContentType="application/vnd.openxmlformats-officedocument.drawingml.diagramLayout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quickStyle19.xml" ContentType="application/vnd.openxmlformats-officedocument.drawingml.diagramStyle+xml"/>
  <Override PartName="/ppt/diagrams/data40.xml" ContentType="application/vnd.openxmlformats-officedocument.drawingml.diagramData+xml"/>
  <Override PartName="/ppt/slides/slide41.xml" ContentType="application/vnd.openxmlformats-officedocument.presentationml.slide+xml"/>
  <Override PartName="/ppt/slides/slide30.xml" ContentType="application/vnd.openxmlformats-officedocument.presentationml.slid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quickStyle44.xml" ContentType="application/vnd.openxmlformats-officedocument.drawingml.diagramStyle+xml"/>
  <Override PartName="/ppt/diagrams/drawing45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diagrams/data49.xml" ContentType="application/vnd.openxmlformats-officedocument.drawingml.diagramData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diagrams/colors50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quickStyle49.xml" ContentType="application/vnd.openxmlformats-officedocument.drawingml.diagramStyl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rawing39.xml" ContentType="application/vnd.ms-office.drawingml.diagramDrawing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diagrams/drawing46.xml" ContentType="application/vnd.ms-office.drawingml.diagramDrawing+xml"/>
  <Override PartName="/ppt/diagrams/layout49.xml" ContentType="application/vnd.openxmlformats-officedocument.drawingml.diagramLayout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drawing42.xml" ContentType="application/vnd.ms-office.drawingml.diagramDrawing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diagrams/quickStyle46.xml" ContentType="application/vnd.openxmlformats-officedocument.drawingml.diagramStyle+xml"/>
  <Override PartName="/ppt/diagrams/drawing47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diagrams/drawing50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slides/slide48.xml" ContentType="application/vnd.openxmlformats-officedocument.presentationml.slide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quickStyle29.xml" ContentType="application/vnd.openxmlformats-officedocument.drawingml.diagramStyle+xml"/>
  <Override PartName="/ppt/diagrams/data50.xml" ContentType="application/vnd.openxmlformats-officedocument.drawingml.diagramData+xml"/>
  <Override PartName="/ppt/slides/slide51.xml" ContentType="application/vnd.openxmlformats-officedocument.presentationml.slide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drawing44.xml" ContentType="application/vnd.ms-office.drawingml.diagramDrawing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colors3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layout43.xml" ContentType="application/vnd.openxmlformats-officedocument.drawingml.diagramLayout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rawing38.xml" ContentType="application/vnd.ms-office.drawingml.diagramDrawing+xml"/>
  <Override PartName="/ppt/diagrams/quickStyle48.xml" ContentType="application/vnd.openxmlformats-officedocument.drawingml.diagramStyle+xml"/>
  <Override PartName="/ppt/diagrams/drawing49.xml" ContentType="application/vnd.ms-office.drawingml.diagramDrawing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7.xml" ContentType="application/vnd.openxmlformats-officedocument.drawingml.diagramLayout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layout26.xml" ContentType="application/vnd.openxmlformats-officedocument.drawingml.diagramLayout+xml"/>
  <Override PartName="/ppt/diagrams/drawing41.xml" ContentType="application/vnd.ms-office.drawingml.diagramDrawing+xml"/>
  <Override PartName="/ppt/diagrams/colors4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8" r:id="rId8"/>
    <p:sldId id="283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306" r:id="rId29"/>
    <p:sldId id="28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3" r:id="rId51"/>
    <p:sldId id="304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ng/kor/shekhar_kapur_we_are_the_stories_we_tell_ourselves.html" TargetMode="External"/><Relationship Id="rId2" Type="http://schemas.openxmlformats.org/officeDocument/2006/relationships/hyperlink" Target="http://blog.daum.net/kailang/26" TargetMode="External"/><Relationship Id="rId1" Type="http://schemas.openxmlformats.org/officeDocument/2006/relationships/hyperlink" Target="http://www.seelotus.com/gojeon/bi-munhak/sok-dam/ga.htm" TargetMode="External"/><Relationship Id="rId4" Type="http://schemas.openxmlformats.org/officeDocument/2006/relationships/hyperlink" Target="http://careernote.co.kr/1179" TargetMode="External"/></Relationships>
</file>

<file path=ppt/diagrams/_rels/data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anbook.com/self-talk-soul-what-when-yourself/jennifer-rothschild/9780736920728/pd/920720" TargetMode="External"/><Relationship Id="rId2" Type="http://schemas.openxmlformats.org/officeDocument/2006/relationships/hyperlink" Target="http://www.psychologytoday.com/blog/think-well/201007/what-say-when-you-talk-yourself" TargetMode="External"/><Relationship Id="rId1" Type="http://schemas.openxmlformats.org/officeDocument/2006/relationships/hyperlink" Target="http://home.earthlink.net/~denmartin/wsa.html" TargetMode="External"/><Relationship Id="rId4" Type="http://schemas.openxmlformats.org/officeDocument/2006/relationships/hyperlink" Target="http://pslinstitute.com/selftalk.html" TargetMode="External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kthebrain.com/blog/7-steps-to-positive-self-talk/" TargetMode="External"/><Relationship Id="rId2" Type="http://schemas.openxmlformats.org/officeDocument/2006/relationships/hyperlink" Target="http://www.drjerm.com/Positive-Self-Talk/Positive-Self-Talk.php" TargetMode="External"/><Relationship Id="rId1" Type="http://schemas.openxmlformats.org/officeDocument/2006/relationships/hyperlink" Target="http://www.lifematters.com/self_talk.asp" TargetMode="External"/><Relationship Id="rId4" Type="http://schemas.openxmlformats.org/officeDocument/2006/relationships/hyperlink" Target="http://www.howtothinkpositive.com/positive-self-talk.html" TargetMode="External"/></Relationships>
</file>

<file path=ppt/diagrams/_rels/data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egyoyuk.com/app/main_sub/article.asp?idx=1372" TargetMode="External"/><Relationship Id="rId2" Type="http://schemas.openxmlformats.org/officeDocument/2006/relationships/hyperlink" Target="http://gifted.kedi.re.kr/Counsel/Gifted/UsBrdViw.php?LstCode=B_NOTC&amp;LstCary=B00107&amp;LstNum1=758" TargetMode="External"/><Relationship Id="rId1" Type="http://schemas.openxmlformats.org/officeDocument/2006/relationships/hyperlink" Target="http://goodteacher.org/technote2/read.cgi?board=DATA_edypolicy&amp;y_number=196" TargetMode="External"/><Relationship Id="rId4" Type="http://schemas.openxmlformats.org/officeDocument/2006/relationships/hyperlink" Target="http://news.chosun.com/site/data/html_dir/2011/08/23/2011082301325.html" TargetMode="External"/></Relationships>
</file>

<file path=ppt/diagrams/_rels/data48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.dkyobobook.co.kr/searchDetail.laf?barcode=4010023160717" TargetMode="External"/><Relationship Id="rId3" Type="http://schemas.openxmlformats.org/officeDocument/2006/relationships/hyperlink" Target="http://news.dongascience.com/PHP/NewsView.php?kisaid=20110704200002243462&amp;classcode=01" TargetMode="External"/><Relationship Id="rId7" Type="http://schemas.openxmlformats.org/officeDocument/2006/relationships/hyperlink" Target="http://news.khan.co.kr/kh_news/khan_art_view.html?artid=201101162150415&amp;code=940401" TargetMode="External"/><Relationship Id="rId2" Type="http://schemas.openxmlformats.org/officeDocument/2006/relationships/hyperlink" Target="http://magazine.kcue.or.kr/last/popup.html?vol=133&amp;no=3313" TargetMode="External"/><Relationship Id="rId1" Type="http://schemas.openxmlformats.org/officeDocument/2006/relationships/hyperlink" Target="http://www.cfe.org/mboard/bbsDetail.asp?cid=mn200712164647&amp;pn=5&amp;idx=3238" TargetMode="External"/><Relationship Id="rId6" Type="http://schemas.openxmlformats.org/officeDocument/2006/relationships/hyperlink" Target="http://hanul.hannam.ac.kr/search/detail/CATTOT000000401087?mainLink=/search/tot&amp;briefLink=/search/tot/result?acUsed=1_A_q=marketing_A_wsActivity=0_A_st=KWRD_A_bk_2=jttjH0000001jttj_A_si=TOTAL" TargetMode="External"/><Relationship Id="rId5" Type="http://schemas.openxmlformats.org/officeDocument/2006/relationships/hyperlink" Target="http://www.nocutnews.co.kr/show.asp?idx=1910459" TargetMode="External"/><Relationship Id="rId4" Type="http://schemas.openxmlformats.org/officeDocument/2006/relationships/hyperlink" Target="http://saesayon.org/sight/sightview.do?pcd=EA01&amp;paper=20100111182511303" TargetMode="External"/></Relationships>
</file>

<file path=ppt/diagrams/_rels/data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an.co.kr/guinsan/hyulak1.htm" TargetMode="External"/><Relationship Id="rId3" Type="http://schemas.openxmlformats.org/officeDocument/2006/relationships/hyperlink" Target="http://kr.blog.yahoo.com/janganderew/folder/227.html" TargetMode="External"/><Relationship Id="rId7" Type="http://schemas.openxmlformats.org/officeDocument/2006/relationships/hyperlink" Target="http://www.woorimal.net/oldstory/success-35.htm" TargetMode="External"/><Relationship Id="rId2" Type="http://schemas.openxmlformats.org/officeDocument/2006/relationships/hyperlink" Target="http://psychiatry.yonsei.ac.kr/htm/03-08.htm" TargetMode="External"/><Relationship Id="rId1" Type="http://schemas.openxmlformats.org/officeDocument/2006/relationships/hyperlink" Target="http://www.yonhapnews.co.kr/international/2011/10/08/0601110100AKR20111008004700075.HTML" TargetMode="External"/><Relationship Id="rId6" Type="http://schemas.openxmlformats.org/officeDocument/2006/relationships/hyperlink" Target="http://nancysohee.egloos.com/m/457048" TargetMode="External"/><Relationship Id="rId5" Type="http://schemas.openxmlformats.org/officeDocument/2006/relationships/hyperlink" Target="http://pds.aawoo.com/cp/ego/index.html" TargetMode="External"/><Relationship Id="rId4" Type="http://schemas.openxmlformats.org/officeDocument/2006/relationships/hyperlink" Target="http://health.chosun.com/site/data/html_dir/2011/09/29/2011092901564.html" TargetMode="External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talks/lang/kor/shekhar_kapur_we_are_the_stories_we_tell_ourselves.html" TargetMode="External"/><Relationship Id="rId2" Type="http://schemas.openxmlformats.org/officeDocument/2006/relationships/hyperlink" Target="http://blog.daum.net/kailang/26" TargetMode="External"/><Relationship Id="rId1" Type="http://schemas.openxmlformats.org/officeDocument/2006/relationships/hyperlink" Target="http://www.seelotus.com/gojeon/bi-munhak/sok-dam/ga.htm" TargetMode="External"/><Relationship Id="rId4" Type="http://schemas.openxmlformats.org/officeDocument/2006/relationships/hyperlink" Target="http://careernote.co.kr/1179" TargetMode="External"/></Relationships>
</file>

<file path=ppt/diagrams/_rels/drawing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anbook.com/self-talk-soul-what-when-yourself/jennifer-rothschild/9780736920728/pd/920720" TargetMode="External"/><Relationship Id="rId2" Type="http://schemas.openxmlformats.org/officeDocument/2006/relationships/hyperlink" Target="http://www.psychologytoday.com/blog/think-well/201007/what-say-when-you-talk-yourself" TargetMode="External"/><Relationship Id="rId1" Type="http://schemas.openxmlformats.org/officeDocument/2006/relationships/hyperlink" Target="http://home.earthlink.net/~denmartin/wsa.html" TargetMode="External"/><Relationship Id="rId4" Type="http://schemas.openxmlformats.org/officeDocument/2006/relationships/hyperlink" Target="http://pslinstitute.com/selftalk.html" TargetMode="External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kthebrain.com/blog/7-steps-to-positive-self-talk/" TargetMode="External"/><Relationship Id="rId2" Type="http://schemas.openxmlformats.org/officeDocument/2006/relationships/hyperlink" Target="http://www.drjerm.com/Positive-Self-Talk/Positive-Self-Talk.php" TargetMode="External"/><Relationship Id="rId1" Type="http://schemas.openxmlformats.org/officeDocument/2006/relationships/hyperlink" Target="http://www.lifematters.com/self_talk.asp" TargetMode="External"/><Relationship Id="rId4" Type="http://schemas.openxmlformats.org/officeDocument/2006/relationships/hyperlink" Target="http://www.howtothinkpositive.com/positive-self-talk.html" TargetMode="External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egyoyuk.com/app/main_sub/article.asp?idx=1372" TargetMode="External"/><Relationship Id="rId2" Type="http://schemas.openxmlformats.org/officeDocument/2006/relationships/hyperlink" Target="http://gifted.kedi.re.kr/Counsel/Gifted/UsBrdViw.php?LstCode=B_NOTC&amp;LstCary=B00107&amp;LstNum1=758" TargetMode="External"/><Relationship Id="rId1" Type="http://schemas.openxmlformats.org/officeDocument/2006/relationships/hyperlink" Target="http://goodteacher.org/technote2/read.cgi?board=DATA_edypolicy&amp;y_number=196" TargetMode="External"/><Relationship Id="rId4" Type="http://schemas.openxmlformats.org/officeDocument/2006/relationships/hyperlink" Target="http://news.chosun.com/site/data/html_dir/2011/08/23/2011082301325.html" TargetMode="External"/></Relationships>
</file>

<file path=ppt/diagrams/_rels/drawing48.xml.rels><?xml version="1.0" encoding="UTF-8" standalone="yes"?>
<Relationships xmlns="http://schemas.openxmlformats.org/package/2006/relationships"><Relationship Id="rId8" Type="http://schemas.openxmlformats.org/officeDocument/2006/relationships/hyperlink" Target="http://scholar.dkyobobook.co.kr/searchDetail.laf?barcode=4010023160717" TargetMode="External"/><Relationship Id="rId3" Type="http://schemas.openxmlformats.org/officeDocument/2006/relationships/hyperlink" Target="http://news.dongascience.com/PHP/NewsView.php?kisaid=20110704200002243462&amp;classcode=01" TargetMode="External"/><Relationship Id="rId7" Type="http://schemas.openxmlformats.org/officeDocument/2006/relationships/hyperlink" Target="http://news.khan.co.kr/kh_news/khan_art_view.html?artid=201101162150415&amp;code=940401" TargetMode="External"/><Relationship Id="rId2" Type="http://schemas.openxmlformats.org/officeDocument/2006/relationships/hyperlink" Target="http://magazine.kcue.or.kr/last/popup.html?vol=133&amp;no=3313" TargetMode="External"/><Relationship Id="rId1" Type="http://schemas.openxmlformats.org/officeDocument/2006/relationships/hyperlink" Target="http://www.cfe.org/mboard/bbsDetail.asp?cid=mn200712164647&amp;pn=5&amp;idx=3238" TargetMode="External"/><Relationship Id="rId6" Type="http://schemas.openxmlformats.org/officeDocument/2006/relationships/hyperlink" Target="http://hanul.hannam.ac.kr/search/detail/CATTOT000000401087?mainLink=/search/tot&amp;briefLink=/search/tot/result?acUsed=1_A_q=marketing_A_wsActivity=0_A_st=KWRD_A_bk_2=jttjH0000001jttj_A_si=TOTAL" TargetMode="External"/><Relationship Id="rId5" Type="http://schemas.openxmlformats.org/officeDocument/2006/relationships/hyperlink" Target="http://www.nocutnews.co.kr/show.asp?idx=1910459" TargetMode="External"/><Relationship Id="rId4" Type="http://schemas.openxmlformats.org/officeDocument/2006/relationships/hyperlink" Target="http://saesayon.org/sight/sightview.do?pcd=EA01&amp;paper=20100111182511303" TargetMode="External"/></Relationships>
</file>

<file path=ppt/diagrams/_rels/drawing50.xml.rels><?xml version="1.0" encoding="UTF-8" standalone="yes"?>
<Relationships xmlns="http://schemas.openxmlformats.org/package/2006/relationships"><Relationship Id="rId8" Type="http://schemas.openxmlformats.org/officeDocument/2006/relationships/hyperlink" Target="http://nancysohee.egloos.com/m/457048" TargetMode="External"/><Relationship Id="rId3" Type="http://schemas.openxmlformats.org/officeDocument/2006/relationships/hyperlink" Target="http://health.chosun.com/site/data/html_dir/2011/09/29/2011092901564.html" TargetMode="External"/><Relationship Id="rId7" Type="http://schemas.openxmlformats.org/officeDocument/2006/relationships/hyperlink" Target="http://www.yonhapnews.co.kr/international/2011/10/08/0601110100AKR20111008004700075.HTML" TargetMode="External"/><Relationship Id="rId2" Type="http://schemas.openxmlformats.org/officeDocument/2006/relationships/hyperlink" Target="http://www.insan.co.kr/guinsan/hyulak1.htm" TargetMode="External"/><Relationship Id="rId1" Type="http://schemas.openxmlformats.org/officeDocument/2006/relationships/hyperlink" Target="http://kr.blog.yahoo.com/janganderew/folder/227.html" TargetMode="External"/><Relationship Id="rId6" Type="http://schemas.openxmlformats.org/officeDocument/2006/relationships/hyperlink" Target="http://pds.aawoo.com/cp/ego/index.html" TargetMode="External"/><Relationship Id="rId5" Type="http://schemas.openxmlformats.org/officeDocument/2006/relationships/hyperlink" Target="http://psychiatry.yonsei.ac.kr/htm/03-08.htm" TargetMode="External"/><Relationship Id="rId4" Type="http://schemas.openxmlformats.org/officeDocument/2006/relationships/hyperlink" Target="http://www.woorimal.net/oldstory/success-35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08C64-305F-426D-90D8-85C4A79308C6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374874F-AD60-4F86-947C-9CB6AC473ACE}">
      <dgm:prSet phldrT="[텍스트]"/>
      <dgm:spPr/>
      <dgm:t>
        <a:bodyPr/>
        <a:lstStyle/>
        <a:p>
          <a:pPr latinLnBrk="1"/>
          <a:r>
            <a:rPr lang="ko-KR" altLang="en-US" dirty="0" smtClean="0"/>
            <a:t>감</a:t>
          </a:r>
          <a:r>
            <a:rPr lang="en-US" altLang="ko-KR" dirty="0" smtClean="0"/>
            <a:t>:</a:t>
          </a:r>
          <a:r>
            <a:rPr lang="ko-KR" altLang="en-US" dirty="0" smtClean="0"/>
            <a:t>감동</a:t>
          </a:r>
          <a:r>
            <a:rPr lang="en-US" altLang="ko-KR" dirty="0" smtClean="0"/>
            <a:t>(</a:t>
          </a:r>
          <a:r>
            <a:rPr lang="ko-KR" altLang="en-US" dirty="0" smtClean="0"/>
            <a:t>감정</a:t>
          </a:r>
          <a:r>
            <a:rPr lang="en-US" altLang="ko-KR" dirty="0" smtClean="0"/>
            <a:t>,</a:t>
          </a:r>
          <a:r>
            <a:rPr lang="ko-KR" altLang="en-US" dirty="0" smtClean="0"/>
            <a:t>감성</a:t>
          </a:r>
          <a:r>
            <a:rPr lang="en-US" altLang="ko-KR" dirty="0" smtClean="0"/>
            <a:t>)</a:t>
          </a:r>
          <a:r>
            <a:rPr lang="ko-KR" altLang="en-US" dirty="0" err="1" smtClean="0"/>
            <a:t>코칭</a:t>
          </a:r>
          <a:endParaRPr lang="ko-KR" altLang="en-US" dirty="0"/>
        </a:p>
      </dgm:t>
    </dgm:pt>
    <dgm:pt modelId="{BB097C8A-FA54-4A93-B828-A7B86B756C24}" type="parTrans" cxnId="{0F82ACBD-2F2E-4DBC-B028-F29E9590FDC9}">
      <dgm:prSet/>
      <dgm:spPr/>
      <dgm:t>
        <a:bodyPr/>
        <a:lstStyle/>
        <a:p>
          <a:pPr latinLnBrk="1"/>
          <a:endParaRPr lang="ko-KR" altLang="en-US"/>
        </a:p>
      </dgm:t>
    </dgm:pt>
    <dgm:pt modelId="{D792FDB4-D986-496E-96D6-42DFE9FF1AC6}" type="sibTrans" cxnId="{0F82ACBD-2F2E-4DBC-B028-F29E9590FDC9}">
      <dgm:prSet/>
      <dgm:spPr/>
      <dgm:t>
        <a:bodyPr/>
        <a:lstStyle/>
        <a:p>
          <a:pPr latinLnBrk="1"/>
          <a:endParaRPr lang="ko-KR" altLang="en-US"/>
        </a:p>
      </dgm:t>
    </dgm:pt>
    <dgm:pt modelId="{9EA739A8-6C1C-48B0-9594-94B163EE6B06}">
      <dgm:prSet phldrT="[텍스트]"/>
      <dgm:spPr/>
      <dgm:t>
        <a:bodyPr/>
        <a:lstStyle/>
        <a:p>
          <a:pPr latinLnBrk="1"/>
          <a:r>
            <a:rPr lang="ko-KR" altLang="en-US" dirty="0" smtClean="0"/>
            <a:t>수</a:t>
          </a:r>
          <a:r>
            <a:rPr lang="en-US" altLang="ko-KR" dirty="0" smtClean="0"/>
            <a:t>:</a:t>
          </a:r>
          <a:r>
            <a:rPr lang="ko-KR" altLang="en-US" dirty="0" smtClean="0"/>
            <a:t>수월성</a:t>
          </a:r>
          <a:r>
            <a:rPr lang="en-US" altLang="ko-KR" dirty="0" smtClean="0"/>
            <a:t>(</a:t>
          </a:r>
          <a:r>
            <a:rPr lang="ko-KR" altLang="en-US" dirty="0" smtClean="0"/>
            <a:t>수직상승</a:t>
          </a:r>
          <a:r>
            <a:rPr lang="en-US" altLang="ko-KR" dirty="0" smtClean="0"/>
            <a:t>)</a:t>
          </a:r>
          <a:r>
            <a:rPr lang="ko-KR" altLang="en-US" dirty="0" err="1" smtClean="0"/>
            <a:t>코칭</a:t>
          </a:r>
          <a:endParaRPr lang="ko-KR" altLang="en-US" dirty="0"/>
        </a:p>
      </dgm:t>
    </dgm:pt>
    <dgm:pt modelId="{F49CA089-A407-422B-B569-419CE86E34DE}" type="parTrans" cxnId="{F0FFD846-6988-4647-BCEC-DECFFD8C4259}">
      <dgm:prSet/>
      <dgm:spPr/>
      <dgm:t>
        <a:bodyPr/>
        <a:lstStyle/>
        <a:p>
          <a:pPr latinLnBrk="1"/>
          <a:endParaRPr lang="ko-KR" altLang="en-US"/>
        </a:p>
      </dgm:t>
    </dgm:pt>
    <dgm:pt modelId="{5D125586-2234-4517-8B0B-707F70B28F70}" type="sibTrans" cxnId="{F0FFD846-6988-4647-BCEC-DECFFD8C4259}">
      <dgm:prSet/>
      <dgm:spPr/>
      <dgm:t>
        <a:bodyPr/>
        <a:lstStyle/>
        <a:p>
          <a:pPr latinLnBrk="1"/>
          <a:endParaRPr lang="ko-KR" altLang="en-US"/>
        </a:p>
      </dgm:t>
    </dgm:pt>
    <dgm:pt modelId="{7F514819-9881-4C27-BBA9-0C7492E087A1}">
      <dgm:prSet phldrT="[텍스트]"/>
      <dgm:spPr/>
      <dgm:t>
        <a:bodyPr/>
        <a:lstStyle/>
        <a:p>
          <a:pPr latinLnBrk="1"/>
          <a:r>
            <a:rPr lang="ko-KR" altLang="en-US" dirty="0" smtClean="0"/>
            <a:t>성</a:t>
          </a:r>
          <a:r>
            <a:rPr lang="en-US" altLang="ko-KR" dirty="0" smtClean="0"/>
            <a:t>:</a:t>
          </a:r>
          <a:r>
            <a:rPr lang="ko-KR" altLang="en-US" dirty="0" smtClean="0"/>
            <a:t>성격</a:t>
          </a:r>
          <a:r>
            <a:rPr lang="en-US" altLang="ko-KR" dirty="0" smtClean="0"/>
            <a:t>(</a:t>
          </a:r>
          <a:r>
            <a:rPr lang="ko-KR" altLang="en-US" dirty="0" smtClean="0"/>
            <a:t>성품</a:t>
          </a:r>
          <a:r>
            <a:rPr lang="en-US" altLang="ko-KR" dirty="0" smtClean="0"/>
            <a:t>,</a:t>
          </a:r>
          <a:r>
            <a:rPr lang="ko-KR" altLang="en-US" dirty="0" smtClean="0"/>
            <a:t>성적</a:t>
          </a:r>
          <a:r>
            <a:rPr lang="en-US" altLang="ko-KR" dirty="0" smtClean="0"/>
            <a:t>)</a:t>
          </a:r>
          <a:r>
            <a:rPr lang="ko-KR" altLang="en-US" dirty="0" err="1" smtClean="0"/>
            <a:t>코칭</a:t>
          </a:r>
          <a:endParaRPr lang="ko-KR" altLang="en-US" dirty="0"/>
        </a:p>
      </dgm:t>
    </dgm:pt>
    <dgm:pt modelId="{CA775825-5119-49C8-A161-2CD5D95279A1}" type="parTrans" cxnId="{8C1CA8BE-F621-4B29-BA78-7891B78691C5}">
      <dgm:prSet/>
      <dgm:spPr/>
      <dgm:t>
        <a:bodyPr/>
        <a:lstStyle/>
        <a:p>
          <a:pPr latinLnBrk="1"/>
          <a:endParaRPr lang="ko-KR" altLang="en-US"/>
        </a:p>
      </dgm:t>
    </dgm:pt>
    <dgm:pt modelId="{AD7222EF-BDAE-4E4C-9003-AA552BFB6DF8}" type="sibTrans" cxnId="{8C1CA8BE-F621-4B29-BA78-7891B78691C5}">
      <dgm:prSet/>
      <dgm:spPr/>
      <dgm:t>
        <a:bodyPr/>
        <a:lstStyle/>
        <a:p>
          <a:pPr latinLnBrk="1"/>
          <a:endParaRPr lang="ko-KR" altLang="en-US"/>
        </a:p>
      </dgm:t>
    </dgm:pt>
    <dgm:pt modelId="{45DFAB41-886C-44EE-A7F7-14E230AE25CB}" type="pres">
      <dgm:prSet presAssocID="{DB208C64-305F-426D-90D8-85C4A79308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00134B-30BC-43FD-9417-F89D7A63F32A}" type="pres">
      <dgm:prSet presAssocID="{D374874F-AD60-4F86-947C-9CB6AC473ACE}" presName="parentLin" presStyleCnt="0"/>
      <dgm:spPr/>
    </dgm:pt>
    <dgm:pt modelId="{BFEB2C35-F24B-4CA8-8609-196671FFB287}" type="pres">
      <dgm:prSet presAssocID="{D374874F-AD60-4F86-947C-9CB6AC473ACE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85A5A25-078C-4B90-B541-1CD7355B3B6E}" type="pres">
      <dgm:prSet presAssocID="{D374874F-AD60-4F86-947C-9CB6AC473A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1AA369-2F2F-4221-BF48-DAD02D15853C}" type="pres">
      <dgm:prSet presAssocID="{D374874F-AD60-4F86-947C-9CB6AC473ACE}" presName="negativeSpace" presStyleCnt="0"/>
      <dgm:spPr/>
    </dgm:pt>
    <dgm:pt modelId="{C83D6EC5-8467-4626-880B-074DB3C89776}" type="pres">
      <dgm:prSet presAssocID="{D374874F-AD60-4F86-947C-9CB6AC473ACE}" presName="childText" presStyleLbl="conFgAcc1" presStyleIdx="0" presStyleCnt="3">
        <dgm:presLayoutVars>
          <dgm:bulletEnabled val="1"/>
        </dgm:presLayoutVars>
      </dgm:prSet>
      <dgm:spPr/>
    </dgm:pt>
    <dgm:pt modelId="{BBE45F52-8DF4-446D-BBB3-C59ABC488B80}" type="pres">
      <dgm:prSet presAssocID="{D792FDB4-D986-496E-96D6-42DFE9FF1AC6}" presName="spaceBetweenRectangles" presStyleCnt="0"/>
      <dgm:spPr/>
    </dgm:pt>
    <dgm:pt modelId="{8EB5F5F8-A353-4E4E-98AF-06FF1CE49E0D}" type="pres">
      <dgm:prSet presAssocID="{9EA739A8-6C1C-48B0-9594-94B163EE6B06}" presName="parentLin" presStyleCnt="0"/>
      <dgm:spPr/>
    </dgm:pt>
    <dgm:pt modelId="{5DE9634E-9FFA-4F0D-9A94-BF9A9EE67C96}" type="pres">
      <dgm:prSet presAssocID="{9EA739A8-6C1C-48B0-9594-94B163EE6B06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DBEB674-F8C1-42FD-B442-19E782E3E472}" type="pres">
      <dgm:prSet presAssocID="{9EA739A8-6C1C-48B0-9594-94B163EE6B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4DC84A-22B1-4185-9CC2-88EDF38F78B9}" type="pres">
      <dgm:prSet presAssocID="{9EA739A8-6C1C-48B0-9594-94B163EE6B06}" presName="negativeSpace" presStyleCnt="0"/>
      <dgm:spPr/>
    </dgm:pt>
    <dgm:pt modelId="{3F48F4AF-F933-4A52-BEB8-BB6B5E6CA094}" type="pres">
      <dgm:prSet presAssocID="{9EA739A8-6C1C-48B0-9594-94B163EE6B06}" presName="childText" presStyleLbl="conFgAcc1" presStyleIdx="1" presStyleCnt="3">
        <dgm:presLayoutVars>
          <dgm:bulletEnabled val="1"/>
        </dgm:presLayoutVars>
      </dgm:prSet>
      <dgm:spPr/>
    </dgm:pt>
    <dgm:pt modelId="{7A2126AA-FA19-4BE8-B1ED-09220CCE5FD3}" type="pres">
      <dgm:prSet presAssocID="{5D125586-2234-4517-8B0B-707F70B28F70}" presName="spaceBetweenRectangles" presStyleCnt="0"/>
      <dgm:spPr/>
    </dgm:pt>
    <dgm:pt modelId="{57ED4AAE-B7BE-44AB-95D3-E7BCAF8C1D1B}" type="pres">
      <dgm:prSet presAssocID="{7F514819-9881-4C27-BBA9-0C7492E087A1}" presName="parentLin" presStyleCnt="0"/>
      <dgm:spPr/>
    </dgm:pt>
    <dgm:pt modelId="{81B59375-9C21-42F8-A9E0-87367B027D3E}" type="pres">
      <dgm:prSet presAssocID="{7F514819-9881-4C27-BBA9-0C7492E087A1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595FD1E0-B35E-4FC6-AA6B-529629D7E18A}" type="pres">
      <dgm:prSet presAssocID="{7F514819-9881-4C27-BBA9-0C7492E087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C7EDC9-74EF-4183-A86A-161C174C7F65}" type="pres">
      <dgm:prSet presAssocID="{7F514819-9881-4C27-BBA9-0C7492E087A1}" presName="negativeSpace" presStyleCnt="0"/>
      <dgm:spPr/>
    </dgm:pt>
    <dgm:pt modelId="{46C6BC7A-3EA9-4E4B-9FDE-3F1C1BFCEBE9}" type="pres">
      <dgm:prSet presAssocID="{7F514819-9881-4C27-BBA9-0C7492E087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FFD846-6988-4647-BCEC-DECFFD8C4259}" srcId="{DB208C64-305F-426D-90D8-85C4A79308C6}" destId="{9EA739A8-6C1C-48B0-9594-94B163EE6B06}" srcOrd="1" destOrd="0" parTransId="{F49CA089-A407-422B-B569-419CE86E34DE}" sibTransId="{5D125586-2234-4517-8B0B-707F70B28F70}"/>
    <dgm:cxn modelId="{BDCC5D0A-AC24-4DD7-81E6-A084F2108B06}" type="presOf" srcId="{D374874F-AD60-4F86-947C-9CB6AC473ACE}" destId="{085A5A25-078C-4B90-B541-1CD7355B3B6E}" srcOrd="1" destOrd="0" presId="urn:microsoft.com/office/officeart/2005/8/layout/list1"/>
    <dgm:cxn modelId="{334A6B9F-6361-4396-84BC-EF542EBCDF93}" type="presOf" srcId="{7F514819-9881-4C27-BBA9-0C7492E087A1}" destId="{81B59375-9C21-42F8-A9E0-87367B027D3E}" srcOrd="0" destOrd="0" presId="urn:microsoft.com/office/officeart/2005/8/layout/list1"/>
    <dgm:cxn modelId="{0F82ACBD-2F2E-4DBC-B028-F29E9590FDC9}" srcId="{DB208C64-305F-426D-90D8-85C4A79308C6}" destId="{D374874F-AD60-4F86-947C-9CB6AC473ACE}" srcOrd="0" destOrd="0" parTransId="{BB097C8A-FA54-4A93-B828-A7B86B756C24}" sibTransId="{D792FDB4-D986-496E-96D6-42DFE9FF1AC6}"/>
    <dgm:cxn modelId="{8C1CA8BE-F621-4B29-BA78-7891B78691C5}" srcId="{DB208C64-305F-426D-90D8-85C4A79308C6}" destId="{7F514819-9881-4C27-BBA9-0C7492E087A1}" srcOrd="2" destOrd="0" parTransId="{CA775825-5119-49C8-A161-2CD5D95279A1}" sibTransId="{AD7222EF-BDAE-4E4C-9003-AA552BFB6DF8}"/>
    <dgm:cxn modelId="{053238D5-88D7-4ADB-9C18-79D9A120B89D}" type="presOf" srcId="{9EA739A8-6C1C-48B0-9594-94B163EE6B06}" destId="{5DE9634E-9FFA-4F0D-9A94-BF9A9EE67C96}" srcOrd="0" destOrd="0" presId="urn:microsoft.com/office/officeart/2005/8/layout/list1"/>
    <dgm:cxn modelId="{5A2F97FE-CD6E-42D1-B0B3-B2394987090C}" type="presOf" srcId="{7F514819-9881-4C27-BBA9-0C7492E087A1}" destId="{595FD1E0-B35E-4FC6-AA6B-529629D7E18A}" srcOrd="1" destOrd="0" presId="urn:microsoft.com/office/officeart/2005/8/layout/list1"/>
    <dgm:cxn modelId="{A09002E7-7D24-4735-B9EA-CBF7798CB623}" type="presOf" srcId="{9EA739A8-6C1C-48B0-9594-94B163EE6B06}" destId="{FDBEB674-F8C1-42FD-B442-19E782E3E472}" srcOrd="1" destOrd="0" presId="urn:microsoft.com/office/officeart/2005/8/layout/list1"/>
    <dgm:cxn modelId="{7E3D0194-2858-4684-A9C7-DC78FBC305D4}" type="presOf" srcId="{D374874F-AD60-4F86-947C-9CB6AC473ACE}" destId="{BFEB2C35-F24B-4CA8-8609-196671FFB287}" srcOrd="0" destOrd="0" presId="urn:microsoft.com/office/officeart/2005/8/layout/list1"/>
    <dgm:cxn modelId="{DD157175-84D6-4EF0-8AB1-306CBD73FCFA}" type="presOf" srcId="{DB208C64-305F-426D-90D8-85C4A79308C6}" destId="{45DFAB41-886C-44EE-A7F7-14E230AE25CB}" srcOrd="0" destOrd="0" presId="urn:microsoft.com/office/officeart/2005/8/layout/list1"/>
    <dgm:cxn modelId="{2A05C1A9-1A4A-44A4-BFF2-79F01338F337}" type="presParOf" srcId="{45DFAB41-886C-44EE-A7F7-14E230AE25CB}" destId="{3200134B-30BC-43FD-9417-F89D7A63F32A}" srcOrd="0" destOrd="0" presId="urn:microsoft.com/office/officeart/2005/8/layout/list1"/>
    <dgm:cxn modelId="{BB29FBBC-E937-48E5-82A8-8D625BD6EF93}" type="presParOf" srcId="{3200134B-30BC-43FD-9417-F89D7A63F32A}" destId="{BFEB2C35-F24B-4CA8-8609-196671FFB287}" srcOrd="0" destOrd="0" presId="urn:microsoft.com/office/officeart/2005/8/layout/list1"/>
    <dgm:cxn modelId="{028FEC28-E310-4079-898C-F6EECC53649B}" type="presParOf" srcId="{3200134B-30BC-43FD-9417-F89D7A63F32A}" destId="{085A5A25-078C-4B90-B541-1CD7355B3B6E}" srcOrd="1" destOrd="0" presId="urn:microsoft.com/office/officeart/2005/8/layout/list1"/>
    <dgm:cxn modelId="{F6259FD2-57FE-4669-AD39-E37DF87BB5DF}" type="presParOf" srcId="{45DFAB41-886C-44EE-A7F7-14E230AE25CB}" destId="{761AA369-2F2F-4221-BF48-DAD02D15853C}" srcOrd="1" destOrd="0" presId="urn:microsoft.com/office/officeart/2005/8/layout/list1"/>
    <dgm:cxn modelId="{A7521B45-F1B0-4AE8-A756-51ABBF53A4C9}" type="presParOf" srcId="{45DFAB41-886C-44EE-A7F7-14E230AE25CB}" destId="{C83D6EC5-8467-4626-880B-074DB3C89776}" srcOrd="2" destOrd="0" presId="urn:microsoft.com/office/officeart/2005/8/layout/list1"/>
    <dgm:cxn modelId="{6E92E8B4-DA59-4548-8275-EFF1C9B0A8C0}" type="presParOf" srcId="{45DFAB41-886C-44EE-A7F7-14E230AE25CB}" destId="{BBE45F52-8DF4-446D-BBB3-C59ABC488B80}" srcOrd="3" destOrd="0" presId="urn:microsoft.com/office/officeart/2005/8/layout/list1"/>
    <dgm:cxn modelId="{77488A03-CC64-4DD5-919D-D6B156E7B501}" type="presParOf" srcId="{45DFAB41-886C-44EE-A7F7-14E230AE25CB}" destId="{8EB5F5F8-A353-4E4E-98AF-06FF1CE49E0D}" srcOrd="4" destOrd="0" presId="urn:microsoft.com/office/officeart/2005/8/layout/list1"/>
    <dgm:cxn modelId="{936E3BA1-6A61-4C45-BD88-0011009FB8A1}" type="presParOf" srcId="{8EB5F5F8-A353-4E4E-98AF-06FF1CE49E0D}" destId="{5DE9634E-9FFA-4F0D-9A94-BF9A9EE67C96}" srcOrd="0" destOrd="0" presId="urn:microsoft.com/office/officeart/2005/8/layout/list1"/>
    <dgm:cxn modelId="{C0C4B01E-0FD1-450E-AEC4-FEEB149AEE29}" type="presParOf" srcId="{8EB5F5F8-A353-4E4E-98AF-06FF1CE49E0D}" destId="{FDBEB674-F8C1-42FD-B442-19E782E3E472}" srcOrd="1" destOrd="0" presId="urn:microsoft.com/office/officeart/2005/8/layout/list1"/>
    <dgm:cxn modelId="{1491B942-5490-4DDB-90E8-8F1EE4F21CE9}" type="presParOf" srcId="{45DFAB41-886C-44EE-A7F7-14E230AE25CB}" destId="{E94DC84A-22B1-4185-9CC2-88EDF38F78B9}" srcOrd="5" destOrd="0" presId="urn:microsoft.com/office/officeart/2005/8/layout/list1"/>
    <dgm:cxn modelId="{E7D1ADA0-6F04-436D-8F72-56879137EF03}" type="presParOf" srcId="{45DFAB41-886C-44EE-A7F7-14E230AE25CB}" destId="{3F48F4AF-F933-4A52-BEB8-BB6B5E6CA094}" srcOrd="6" destOrd="0" presId="urn:microsoft.com/office/officeart/2005/8/layout/list1"/>
    <dgm:cxn modelId="{2F53357C-0FBE-42E5-B63E-96FE08E7BEE2}" type="presParOf" srcId="{45DFAB41-886C-44EE-A7F7-14E230AE25CB}" destId="{7A2126AA-FA19-4BE8-B1ED-09220CCE5FD3}" srcOrd="7" destOrd="0" presId="urn:microsoft.com/office/officeart/2005/8/layout/list1"/>
    <dgm:cxn modelId="{27775AFA-6218-4057-909B-DEC71F713D67}" type="presParOf" srcId="{45DFAB41-886C-44EE-A7F7-14E230AE25CB}" destId="{57ED4AAE-B7BE-44AB-95D3-E7BCAF8C1D1B}" srcOrd="8" destOrd="0" presId="urn:microsoft.com/office/officeart/2005/8/layout/list1"/>
    <dgm:cxn modelId="{49258807-BB96-4BF8-83A0-5830BB0A896B}" type="presParOf" srcId="{57ED4AAE-B7BE-44AB-95D3-E7BCAF8C1D1B}" destId="{81B59375-9C21-42F8-A9E0-87367B027D3E}" srcOrd="0" destOrd="0" presId="urn:microsoft.com/office/officeart/2005/8/layout/list1"/>
    <dgm:cxn modelId="{0BD64AF5-AC52-47E6-8330-BDFBE297C0A5}" type="presParOf" srcId="{57ED4AAE-B7BE-44AB-95D3-E7BCAF8C1D1B}" destId="{595FD1E0-B35E-4FC6-AA6B-529629D7E18A}" srcOrd="1" destOrd="0" presId="urn:microsoft.com/office/officeart/2005/8/layout/list1"/>
    <dgm:cxn modelId="{04C91911-D59D-4FB1-8928-85902A7CFE44}" type="presParOf" srcId="{45DFAB41-886C-44EE-A7F7-14E230AE25CB}" destId="{86C7EDC9-74EF-4183-A86A-161C174C7F65}" srcOrd="9" destOrd="0" presId="urn:microsoft.com/office/officeart/2005/8/layout/list1"/>
    <dgm:cxn modelId="{A5A399C0-99B1-44CE-9C11-385C1E809FD2}" type="presParOf" srcId="{45DFAB41-886C-44EE-A7F7-14E230AE25CB}" destId="{46C6BC7A-3EA9-4E4B-9FDE-3F1C1BFCEBE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A32FEF-B69E-40E4-AC64-B1903D9F0528}" type="doc">
      <dgm:prSet loTypeId="urn:microsoft.com/office/officeart/2005/8/layout/v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F7F6B9-EABB-4FAC-A4FB-0C4543637496}">
      <dgm:prSet phldrT="[텍스트]"/>
      <dgm:spPr/>
      <dgm:t>
        <a:bodyPr/>
        <a:lstStyle/>
        <a:p>
          <a:pPr latinLnBrk="1"/>
          <a:r>
            <a:rPr lang="ko-KR" altLang="en-US" dirty="0" smtClean="0"/>
            <a:t>先行</a:t>
          </a:r>
          <a:endParaRPr lang="ko-KR" altLang="en-US" dirty="0"/>
        </a:p>
      </dgm:t>
    </dgm:pt>
    <dgm:pt modelId="{5367B47E-D2E4-41A6-A13A-37CEDBFA7053}" type="parTrans" cxnId="{9C8BFED9-26AF-4CCD-8D2E-844B9FCCCA9B}">
      <dgm:prSet/>
      <dgm:spPr/>
      <dgm:t>
        <a:bodyPr/>
        <a:lstStyle/>
        <a:p>
          <a:pPr latinLnBrk="1"/>
          <a:endParaRPr lang="ko-KR" altLang="en-US"/>
        </a:p>
      </dgm:t>
    </dgm:pt>
    <dgm:pt modelId="{CF148BC9-9A79-4E42-A9F3-21928FC66ABF}" type="sibTrans" cxnId="{9C8BFED9-26AF-4CCD-8D2E-844B9FCCCA9B}">
      <dgm:prSet/>
      <dgm:spPr/>
      <dgm:t>
        <a:bodyPr/>
        <a:lstStyle/>
        <a:p>
          <a:pPr latinLnBrk="1"/>
          <a:endParaRPr lang="ko-KR" altLang="en-US"/>
        </a:p>
      </dgm:t>
    </dgm:pt>
    <dgm:pt modelId="{BA60371B-6298-4A79-9FE5-1B8826E1FB4A}">
      <dgm:prSet phldrT="[텍스트]"/>
      <dgm:spPr/>
      <dgm:t>
        <a:bodyPr/>
        <a:lstStyle/>
        <a:p>
          <a:pPr latinLnBrk="1"/>
          <a:r>
            <a:rPr lang="ko-KR" altLang="en-US" dirty="0" smtClean="0"/>
            <a:t>치유하기</a:t>
          </a:r>
          <a:endParaRPr lang="ko-KR" altLang="en-US" dirty="0"/>
        </a:p>
      </dgm:t>
    </dgm:pt>
    <dgm:pt modelId="{68E8C44A-2BA3-45B9-9FF2-E2F2CF8DC445}" type="parTrans" cxnId="{4E54B978-CAED-40C6-B686-4E54E16B3E96}">
      <dgm:prSet/>
      <dgm:spPr/>
      <dgm:t>
        <a:bodyPr/>
        <a:lstStyle/>
        <a:p>
          <a:pPr latinLnBrk="1"/>
          <a:endParaRPr lang="ko-KR" altLang="en-US"/>
        </a:p>
      </dgm:t>
    </dgm:pt>
    <dgm:pt modelId="{DA8C9D76-65A1-4CAA-B27D-D3879AF36594}" type="sibTrans" cxnId="{4E54B978-CAED-40C6-B686-4E54E16B3E96}">
      <dgm:prSet/>
      <dgm:spPr/>
      <dgm:t>
        <a:bodyPr/>
        <a:lstStyle/>
        <a:p>
          <a:pPr latinLnBrk="1"/>
          <a:endParaRPr lang="ko-KR" altLang="en-US"/>
        </a:p>
      </dgm:t>
    </dgm:pt>
    <dgm:pt modelId="{6FCDADA6-DE0A-493B-8C0C-5E098251DBDC}">
      <dgm:prSet phldrT="[텍스트]"/>
      <dgm:spPr/>
      <dgm:t>
        <a:bodyPr/>
        <a:lstStyle/>
        <a:p>
          <a:pPr latinLnBrk="1"/>
          <a:r>
            <a:rPr lang="ko-KR" altLang="en-US" dirty="0" smtClean="0"/>
            <a:t>가르치기</a:t>
          </a:r>
          <a:endParaRPr lang="ko-KR" altLang="en-US" dirty="0"/>
        </a:p>
      </dgm:t>
    </dgm:pt>
    <dgm:pt modelId="{89AA3722-F2DD-42F8-8F28-54803BAB7068}" type="parTrans" cxnId="{34AEDBEA-FF69-4A94-BD7F-B7A1D010E1EA}">
      <dgm:prSet/>
      <dgm:spPr/>
      <dgm:t>
        <a:bodyPr/>
        <a:lstStyle/>
        <a:p>
          <a:pPr latinLnBrk="1"/>
          <a:endParaRPr lang="ko-KR" altLang="en-US"/>
        </a:p>
      </dgm:t>
    </dgm:pt>
    <dgm:pt modelId="{A672C7D7-F38B-4A70-A343-C19185568227}" type="sibTrans" cxnId="{34AEDBEA-FF69-4A94-BD7F-B7A1D010E1EA}">
      <dgm:prSet/>
      <dgm:spPr/>
      <dgm:t>
        <a:bodyPr/>
        <a:lstStyle/>
        <a:p>
          <a:pPr latinLnBrk="1"/>
          <a:endParaRPr lang="ko-KR" altLang="en-US"/>
        </a:p>
      </dgm:t>
    </dgm:pt>
    <dgm:pt modelId="{6C09660A-59ED-42E1-8E20-E14E3BB3E006}">
      <dgm:prSet phldrT="[텍스트]"/>
      <dgm:spPr/>
      <dgm:t>
        <a:bodyPr/>
        <a:lstStyle/>
        <a:p>
          <a:pPr latinLnBrk="1"/>
          <a:r>
            <a:rPr lang="ko-KR" altLang="en-US" dirty="0" smtClean="0"/>
            <a:t>反動</a:t>
          </a:r>
          <a:endParaRPr lang="ko-KR" altLang="en-US" dirty="0"/>
        </a:p>
      </dgm:t>
    </dgm:pt>
    <dgm:pt modelId="{BCF465CC-1B7C-4970-835C-70B72EF01E5F}" type="parTrans" cxnId="{158606F1-070F-443E-B595-E5FE16948F43}">
      <dgm:prSet/>
      <dgm:spPr/>
      <dgm:t>
        <a:bodyPr/>
        <a:lstStyle/>
        <a:p>
          <a:pPr latinLnBrk="1"/>
          <a:endParaRPr lang="ko-KR" altLang="en-US"/>
        </a:p>
      </dgm:t>
    </dgm:pt>
    <dgm:pt modelId="{4C2C59B2-4124-45CA-BCF5-A59DEDB6781E}" type="sibTrans" cxnId="{158606F1-070F-443E-B595-E5FE16948F43}">
      <dgm:prSet/>
      <dgm:spPr/>
      <dgm:t>
        <a:bodyPr/>
        <a:lstStyle/>
        <a:p>
          <a:pPr latinLnBrk="1"/>
          <a:endParaRPr lang="ko-KR" altLang="en-US"/>
        </a:p>
      </dgm:t>
    </dgm:pt>
    <dgm:pt modelId="{F2AFD233-BB28-4D11-95A6-22B870DAA892}">
      <dgm:prSet phldrT="[텍스트]"/>
      <dgm:spPr/>
      <dgm:t>
        <a:bodyPr/>
        <a:lstStyle/>
        <a:p>
          <a:pPr latinLnBrk="1"/>
          <a:r>
            <a:rPr lang="ko-KR" altLang="en-US" dirty="0" smtClean="0"/>
            <a:t>고쳐 주기</a:t>
          </a:r>
          <a:endParaRPr lang="ko-KR" altLang="en-US" dirty="0"/>
        </a:p>
      </dgm:t>
    </dgm:pt>
    <dgm:pt modelId="{E4BBEDE3-666C-4656-9195-C1202C4A5BE0}" type="parTrans" cxnId="{2B2AE618-4464-4CB2-AEC1-EC70D3692C39}">
      <dgm:prSet/>
      <dgm:spPr/>
      <dgm:t>
        <a:bodyPr/>
        <a:lstStyle/>
        <a:p>
          <a:pPr latinLnBrk="1"/>
          <a:endParaRPr lang="ko-KR" altLang="en-US"/>
        </a:p>
      </dgm:t>
    </dgm:pt>
    <dgm:pt modelId="{70C5ADE9-B857-4C32-BD58-815D3C0A5452}" type="sibTrans" cxnId="{2B2AE618-4464-4CB2-AEC1-EC70D3692C39}">
      <dgm:prSet/>
      <dgm:spPr/>
      <dgm:t>
        <a:bodyPr/>
        <a:lstStyle/>
        <a:p>
          <a:pPr latinLnBrk="1"/>
          <a:endParaRPr lang="ko-KR" altLang="en-US"/>
        </a:p>
      </dgm:t>
    </dgm:pt>
    <dgm:pt modelId="{ADBFF7A6-40D2-4233-BFFC-FD9BF79095F8}">
      <dgm:prSet phldrT="[텍스트]"/>
      <dgm:spPr/>
      <dgm:t>
        <a:bodyPr/>
        <a:lstStyle/>
        <a:p>
          <a:pPr latinLnBrk="1"/>
          <a:r>
            <a:rPr lang="ko-KR" altLang="en-US" dirty="0" smtClean="0"/>
            <a:t>통제 하기</a:t>
          </a:r>
          <a:endParaRPr lang="ko-KR" altLang="en-US" dirty="0"/>
        </a:p>
      </dgm:t>
    </dgm:pt>
    <dgm:pt modelId="{EF125807-C517-4F81-8156-E0C301BE4DE7}" type="parTrans" cxnId="{A30D9C2B-D348-4171-AE1A-F346B2F85E38}">
      <dgm:prSet/>
      <dgm:spPr/>
      <dgm:t>
        <a:bodyPr/>
        <a:lstStyle/>
        <a:p>
          <a:pPr latinLnBrk="1"/>
          <a:endParaRPr lang="ko-KR" altLang="en-US"/>
        </a:p>
      </dgm:t>
    </dgm:pt>
    <dgm:pt modelId="{887AA378-7E58-4C1B-ACBB-DECF0C1D5BF9}" type="sibTrans" cxnId="{A30D9C2B-D348-4171-AE1A-F346B2F85E38}">
      <dgm:prSet/>
      <dgm:spPr/>
      <dgm:t>
        <a:bodyPr/>
        <a:lstStyle/>
        <a:p>
          <a:pPr latinLnBrk="1"/>
          <a:endParaRPr lang="ko-KR" altLang="en-US"/>
        </a:p>
      </dgm:t>
    </dgm:pt>
    <dgm:pt modelId="{4C2B3F7C-5560-4EE3-A6A4-9B2B8AE2C44A}" type="pres">
      <dgm:prSet presAssocID="{37A32FEF-B69E-40E4-AC64-B1903D9F052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3F6BB5-B191-43F6-95D4-357717057F67}" type="pres">
      <dgm:prSet presAssocID="{73F7F6B9-EABB-4FAC-A4FB-0C4543637496}" presName="linNode" presStyleCnt="0"/>
      <dgm:spPr/>
    </dgm:pt>
    <dgm:pt modelId="{8FDE0DBB-5614-4D59-A99D-7F7B1DD52C16}" type="pres">
      <dgm:prSet presAssocID="{73F7F6B9-EABB-4FAC-A4FB-0C4543637496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D0C13BC-B120-44C4-8D2C-1D876A8AEB96}" type="pres">
      <dgm:prSet presAssocID="{73F7F6B9-EABB-4FAC-A4FB-0C454363749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A9D72D-8BAA-45E5-9506-C8C7F21F1E16}" type="pres">
      <dgm:prSet presAssocID="{CF148BC9-9A79-4E42-A9F3-21928FC66ABF}" presName="spacing" presStyleCnt="0"/>
      <dgm:spPr/>
    </dgm:pt>
    <dgm:pt modelId="{4BB1F25E-F5B4-42C9-9413-6CA60B222FDF}" type="pres">
      <dgm:prSet presAssocID="{6C09660A-59ED-42E1-8E20-E14E3BB3E006}" presName="linNode" presStyleCnt="0"/>
      <dgm:spPr/>
    </dgm:pt>
    <dgm:pt modelId="{DCBFF126-C473-415D-AF8F-03B525926AF9}" type="pres">
      <dgm:prSet presAssocID="{6C09660A-59ED-42E1-8E20-E14E3BB3E00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99D7D0-A91B-4324-9047-5080CBF4BC93}" type="pres">
      <dgm:prSet presAssocID="{6C09660A-59ED-42E1-8E20-E14E3BB3E00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197CA08-EC23-4124-BEDF-55C5AD3CC1CA}" type="presOf" srcId="{6C09660A-59ED-42E1-8E20-E14E3BB3E006}" destId="{DCBFF126-C473-415D-AF8F-03B525926AF9}" srcOrd="0" destOrd="0" presId="urn:microsoft.com/office/officeart/2005/8/layout/vList6"/>
    <dgm:cxn modelId="{9C8BFED9-26AF-4CCD-8D2E-844B9FCCCA9B}" srcId="{37A32FEF-B69E-40E4-AC64-B1903D9F0528}" destId="{73F7F6B9-EABB-4FAC-A4FB-0C4543637496}" srcOrd="0" destOrd="0" parTransId="{5367B47E-D2E4-41A6-A13A-37CEDBFA7053}" sibTransId="{CF148BC9-9A79-4E42-A9F3-21928FC66ABF}"/>
    <dgm:cxn modelId="{158606F1-070F-443E-B595-E5FE16948F43}" srcId="{37A32FEF-B69E-40E4-AC64-B1903D9F0528}" destId="{6C09660A-59ED-42E1-8E20-E14E3BB3E006}" srcOrd="1" destOrd="0" parTransId="{BCF465CC-1B7C-4970-835C-70B72EF01E5F}" sibTransId="{4C2C59B2-4124-45CA-BCF5-A59DEDB6781E}"/>
    <dgm:cxn modelId="{158B4BF5-30DE-465D-B144-26DCAEFA32A2}" type="presOf" srcId="{6FCDADA6-DE0A-493B-8C0C-5E098251DBDC}" destId="{7D0C13BC-B120-44C4-8D2C-1D876A8AEB96}" srcOrd="0" destOrd="1" presId="urn:microsoft.com/office/officeart/2005/8/layout/vList6"/>
    <dgm:cxn modelId="{DBA97923-88BE-4243-975B-A3AE4C5D7BB1}" type="presOf" srcId="{BA60371B-6298-4A79-9FE5-1B8826E1FB4A}" destId="{7D0C13BC-B120-44C4-8D2C-1D876A8AEB96}" srcOrd="0" destOrd="0" presId="urn:microsoft.com/office/officeart/2005/8/layout/vList6"/>
    <dgm:cxn modelId="{A30D9C2B-D348-4171-AE1A-F346B2F85E38}" srcId="{6C09660A-59ED-42E1-8E20-E14E3BB3E006}" destId="{ADBFF7A6-40D2-4233-BFFC-FD9BF79095F8}" srcOrd="1" destOrd="0" parTransId="{EF125807-C517-4F81-8156-E0C301BE4DE7}" sibTransId="{887AA378-7E58-4C1B-ACBB-DECF0C1D5BF9}"/>
    <dgm:cxn modelId="{1E7A62A0-B6F2-4CDB-8F66-582F40DBF77B}" type="presOf" srcId="{73F7F6B9-EABB-4FAC-A4FB-0C4543637496}" destId="{8FDE0DBB-5614-4D59-A99D-7F7B1DD52C16}" srcOrd="0" destOrd="0" presId="urn:microsoft.com/office/officeart/2005/8/layout/vList6"/>
    <dgm:cxn modelId="{4E54B978-CAED-40C6-B686-4E54E16B3E96}" srcId="{73F7F6B9-EABB-4FAC-A4FB-0C4543637496}" destId="{BA60371B-6298-4A79-9FE5-1B8826E1FB4A}" srcOrd="0" destOrd="0" parTransId="{68E8C44A-2BA3-45B9-9FF2-E2F2CF8DC445}" sibTransId="{DA8C9D76-65A1-4CAA-B27D-D3879AF36594}"/>
    <dgm:cxn modelId="{9F79C1C7-D972-493B-A5CC-981DA7E81993}" type="presOf" srcId="{ADBFF7A6-40D2-4233-BFFC-FD9BF79095F8}" destId="{2B99D7D0-A91B-4324-9047-5080CBF4BC93}" srcOrd="0" destOrd="1" presId="urn:microsoft.com/office/officeart/2005/8/layout/vList6"/>
    <dgm:cxn modelId="{34AEDBEA-FF69-4A94-BD7F-B7A1D010E1EA}" srcId="{73F7F6B9-EABB-4FAC-A4FB-0C4543637496}" destId="{6FCDADA6-DE0A-493B-8C0C-5E098251DBDC}" srcOrd="1" destOrd="0" parTransId="{89AA3722-F2DD-42F8-8F28-54803BAB7068}" sibTransId="{A672C7D7-F38B-4A70-A343-C19185568227}"/>
    <dgm:cxn modelId="{9C412A2B-E233-406A-AF8E-0F3E766B302F}" type="presOf" srcId="{F2AFD233-BB28-4D11-95A6-22B870DAA892}" destId="{2B99D7D0-A91B-4324-9047-5080CBF4BC93}" srcOrd="0" destOrd="0" presId="urn:microsoft.com/office/officeart/2005/8/layout/vList6"/>
    <dgm:cxn modelId="{269CC735-F066-4BEC-BE42-4594CD5359BC}" type="presOf" srcId="{37A32FEF-B69E-40E4-AC64-B1903D9F0528}" destId="{4C2B3F7C-5560-4EE3-A6A4-9B2B8AE2C44A}" srcOrd="0" destOrd="0" presId="urn:microsoft.com/office/officeart/2005/8/layout/vList6"/>
    <dgm:cxn modelId="{2B2AE618-4464-4CB2-AEC1-EC70D3692C39}" srcId="{6C09660A-59ED-42E1-8E20-E14E3BB3E006}" destId="{F2AFD233-BB28-4D11-95A6-22B870DAA892}" srcOrd="0" destOrd="0" parTransId="{E4BBEDE3-666C-4656-9195-C1202C4A5BE0}" sibTransId="{70C5ADE9-B857-4C32-BD58-815D3C0A5452}"/>
    <dgm:cxn modelId="{B7DFF5ED-EA37-4239-9597-BEA5B782FE11}" type="presParOf" srcId="{4C2B3F7C-5560-4EE3-A6A4-9B2B8AE2C44A}" destId="{FF3F6BB5-B191-43F6-95D4-357717057F67}" srcOrd="0" destOrd="0" presId="urn:microsoft.com/office/officeart/2005/8/layout/vList6"/>
    <dgm:cxn modelId="{F8A68726-F65B-464B-A003-6A418C69C3B3}" type="presParOf" srcId="{FF3F6BB5-B191-43F6-95D4-357717057F67}" destId="{8FDE0DBB-5614-4D59-A99D-7F7B1DD52C16}" srcOrd="0" destOrd="0" presId="urn:microsoft.com/office/officeart/2005/8/layout/vList6"/>
    <dgm:cxn modelId="{993B268B-4E61-4903-95E6-984589A0D69A}" type="presParOf" srcId="{FF3F6BB5-B191-43F6-95D4-357717057F67}" destId="{7D0C13BC-B120-44C4-8D2C-1D876A8AEB96}" srcOrd="1" destOrd="0" presId="urn:microsoft.com/office/officeart/2005/8/layout/vList6"/>
    <dgm:cxn modelId="{08552049-DDCF-474A-A5C3-28010B65549C}" type="presParOf" srcId="{4C2B3F7C-5560-4EE3-A6A4-9B2B8AE2C44A}" destId="{23A9D72D-8BAA-45E5-9506-C8C7F21F1E16}" srcOrd="1" destOrd="0" presId="urn:microsoft.com/office/officeart/2005/8/layout/vList6"/>
    <dgm:cxn modelId="{501449A7-BBA3-462E-9C4E-97F890CAE10E}" type="presParOf" srcId="{4C2B3F7C-5560-4EE3-A6A4-9B2B8AE2C44A}" destId="{4BB1F25E-F5B4-42C9-9413-6CA60B222FDF}" srcOrd="2" destOrd="0" presId="urn:microsoft.com/office/officeart/2005/8/layout/vList6"/>
    <dgm:cxn modelId="{BF9FFB73-C143-4CD0-8D5E-8A39D2A405AC}" type="presParOf" srcId="{4BB1F25E-F5B4-42C9-9413-6CA60B222FDF}" destId="{DCBFF126-C473-415D-AF8F-03B525926AF9}" srcOrd="0" destOrd="0" presId="urn:microsoft.com/office/officeart/2005/8/layout/vList6"/>
    <dgm:cxn modelId="{DD3B4C3E-9EDB-41C2-93B6-B1EE252D822E}" type="presParOf" srcId="{4BB1F25E-F5B4-42C9-9413-6CA60B222FDF}" destId="{2B99D7D0-A91B-4324-9047-5080CBF4BC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DBA4C9-4CE3-4D8B-840F-6DB5386415F7}" type="doc">
      <dgm:prSet loTypeId="urn:microsoft.com/office/officeart/2005/8/layout/hList6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0EA5C62-420A-463D-849D-8EED5161185B}">
      <dgm:prSet phldrT="[텍스트]"/>
      <dgm:spPr/>
      <dgm:t>
        <a:bodyPr/>
        <a:lstStyle/>
        <a:p>
          <a:pPr latinLnBrk="1"/>
          <a:r>
            <a:rPr lang="ko-KR" altLang="en-US" dirty="0" smtClean="0"/>
            <a:t>물리적</a:t>
          </a:r>
          <a:endParaRPr lang="ko-KR" altLang="en-US" dirty="0"/>
        </a:p>
      </dgm:t>
    </dgm:pt>
    <dgm:pt modelId="{CAEC419B-6D0A-47D0-890E-72D9C7C280F4}" type="parTrans" cxnId="{A91346F5-57FD-4099-AD2D-158ED7671E28}">
      <dgm:prSet/>
      <dgm:spPr/>
      <dgm:t>
        <a:bodyPr/>
        <a:lstStyle/>
        <a:p>
          <a:pPr latinLnBrk="1"/>
          <a:endParaRPr lang="ko-KR" altLang="en-US"/>
        </a:p>
      </dgm:t>
    </dgm:pt>
    <dgm:pt modelId="{C7110555-8747-4BE6-97B9-30AFF8E5DC0A}" type="sibTrans" cxnId="{A91346F5-57FD-4099-AD2D-158ED7671E28}">
      <dgm:prSet/>
      <dgm:spPr/>
      <dgm:t>
        <a:bodyPr/>
        <a:lstStyle/>
        <a:p>
          <a:pPr latinLnBrk="1"/>
          <a:endParaRPr lang="ko-KR" altLang="en-US"/>
        </a:p>
      </dgm:t>
    </dgm:pt>
    <dgm:pt modelId="{9BE29121-B00A-4C63-894C-D7B95B2B02B4}">
      <dgm:prSet phldrT="[텍스트]"/>
      <dgm:spPr/>
      <dgm:t>
        <a:bodyPr/>
        <a:lstStyle/>
        <a:p>
          <a:pPr latinLnBrk="1"/>
          <a:r>
            <a:rPr lang="ko-KR" altLang="en-US" dirty="0" smtClean="0"/>
            <a:t>안전예방</a:t>
          </a:r>
          <a:endParaRPr lang="ko-KR" altLang="en-US" dirty="0"/>
        </a:p>
      </dgm:t>
    </dgm:pt>
    <dgm:pt modelId="{4B1AE1C0-09A6-47DC-B7DE-27F701062F85}" type="parTrans" cxnId="{F9EC7C23-81F8-4AAD-A7D0-B77C426F341B}">
      <dgm:prSet/>
      <dgm:spPr/>
      <dgm:t>
        <a:bodyPr/>
        <a:lstStyle/>
        <a:p>
          <a:pPr latinLnBrk="1"/>
          <a:endParaRPr lang="ko-KR" altLang="en-US"/>
        </a:p>
      </dgm:t>
    </dgm:pt>
    <dgm:pt modelId="{121B851A-D443-4645-9FCC-956EA475FB30}" type="sibTrans" cxnId="{F9EC7C23-81F8-4AAD-A7D0-B77C426F341B}">
      <dgm:prSet/>
      <dgm:spPr/>
      <dgm:t>
        <a:bodyPr/>
        <a:lstStyle/>
        <a:p>
          <a:pPr latinLnBrk="1"/>
          <a:endParaRPr lang="ko-KR" altLang="en-US"/>
        </a:p>
      </dgm:t>
    </dgm:pt>
    <dgm:pt modelId="{0C38FA73-42BA-48E2-9B97-EF614FADC72B}">
      <dgm:prSet phldrT="[텍스트]"/>
      <dgm:spPr/>
      <dgm:t>
        <a:bodyPr/>
        <a:lstStyle/>
        <a:p>
          <a:pPr latinLnBrk="1"/>
          <a:r>
            <a:rPr lang="ko-KR" altLang="en-US" dirty="0" smtClean="0"/>
            <a:t>의식주</a:t>
          </a:r>
          <a:endParaRPr lang="ko-KR" altLang="en-US" dirty="0"/>
        </a:p>
      </dgm:t>
    </dgm:pt>
    <dgm:pt modelId="{DCE65BB3-2120-430D-9B6C-E818C939EB30}" type="parTrans" cxnId="{4B3B321E-F57E-46E1-95C3-10FC29A42F81}">
      <dgm:prSet/>
      <dgm:spPr/>
      <dgm:t>
        <a:bodyPr/>
        <a:lstStyle/>
        <a:p>
          <a:pPr latinLnBrk="1"/>
          <a:endParaRPr lang="ko-KR" altLang="en-US"/>
        </a:p>
      </dgm:t>
    </dgm:pt>
    <dgm:pt modelId="{2FBFBB0F-409F-4676-9E32-E9DFE8F06526}" type="sibTrans" cxnId="{4B3B321E-F57E-46E1-95C3-10FC29A42F81}">
      <dgm:prSet/>
      <dgm:spPr/>
      <dgm:t>
        <a:bodyPr/>
        <a:lstStyle/>
        <a:p>
          <a:pPr latinLnBrk="1"/>
          <a:endParaRPr lang="ko-KR" altLang="en-US"/>
        </a:p>
      </dgm:t>
    </dgm:pt>
    <dgm:pt modelId="{A7D5B8F8-8562-4CA6-A2C5-109476E869D8}">
      <dgm:prSet phldrT="[텍스트]"/>
      <dgm:spPr/>
      <dgm:t>
        <a:bodyPr/>
        <a:lstStyle/>
        <a:p>
          <a:pPr latinLnBrk="1"/>
          <a:r>
            <a:rPr lang="ko-KR" altLang="en-US" dirty="0" smtClean="0"/>
            <a:t>정신적</a:t>
          </a:r>
          <a:endParaRPr lang="ko-KR" altLang="en-US" dirty="0"/>
        </a:p>
      </dgm:t>
    </dgm:pt>
    <dgm:pt modelId="{CBC5C93B-C552-4E1D-B19E-42DE4F4BD44A}" type="parTrans" cxnId="{8610BD46-9F76-46AB-A8DA-92669D5C1F1E}">
      <dgm:prSet/>
      <dgm:spPr/>
      <dgm:t>
        <a:bodyPr/>
        <a:lstStyle/>
        <a:p>
          <a:pPr latinLnBrk="1"/>
          <a:endParaRPr lang="ko-KR" altLang="en-US"/>
        </a:p>
      </dgm:t>
    </dgm:pt>
    <dgm:pt modelId="{EEC7E53F-F8D9-4855-8AC2-97B6523494EB}" type="sibTrans" cxnId="{8610BD46-9F76-46AB-A8DA-92669D5C1F1E}">
      <dgm:prSet/>
      <dgm:spPr/>
      <dgm:t>
        <a:bodyPr/>
        <a:lstStyle/>
        <a:p>
          <a:pPr latinLnBrk="1"/>
          <a:endParaRPr lang="ko-KR" altLang="en-US"/>
        </a:p>
      </dgm:t>
    </dgm:pt>
    <dgm:pt modelId="{D4A33666-B0DE-49F3-8D5A-4AE2E71617C3}">
      <dgm:prSet phldrT="[텍스트]"/>
      <dgm:spPr/>
      <dgm:t>
        <a:bodyPr/>
        <a:lstStyle/>
        <a:p>
          <a:pPr latinLnBrk="1"/>
          <a:r>
            <a:rPr lang="ko-KR" altLang="en-US" dirty="0" smtClean="0"/>
            <a:t>차리기</a:t>
          </a:r>
          <a:endParaRPr lang="ko-KR" altLang="en-US" dirty="0"/>
        </a:p>
      </dgm:t>
    </dgm:pt>
    <dgm:pt modelId="{5174E57C-D8D0-4B68-AB9B-DEC242221DBE}" type="parTrans" cxnId="{F83DAE6D-426C-4B95-913A-A95813D3EEB0}">
      <dgm:prSet/>
      <dgm:spPr/>
      <dgm:t>
        <a:bodyPr/>
        <a:lstStyle/>
        <a:p>
          <a:pPr latinLnBrk="1"/>
          <a:endParaRPr lang="ko-KR" altLang="en-US"/>
        </a:p>
      </dgm:t>
    </dgm:pt>
    <dgm:pt modelId="{9429CC9F-6026-46AF-A0E7-FEBCB7B16A6A}" type="sibTrans" cxnId="{F83DAE6D-426C-4B95-913A-A95813D3EEB0}">
      <dgm:prSet/>
      <dgm:spPr/>
      <dgm:t>
        <a:bodyPr/>
        <a:lstStyle/>
        <a:p>
          <a:pPr latinLnBrk="1"/>
          <a:endParaRPr lang="ko-KR" altLang="en-US"/>
        </a:p>
      </dgm:t>
    </dgm:pt>
    <dgm:pt modelId="{B6B5359F-FBCB-47E9-9AC9-C3A4189797E6}">
      <dgm:prSet phldrT="[텍스트]"/>
      <dgm:spPr/>
      <dgm:t>
        <a:bodyPr/>
        <a:lstStyle/>
        <a:p>
          <a:pPr latinLnBrk="1"/>
          <a:r>
            <a:rPr lang="ko-KR" altLang="en-US" dirty="0" smtClean="0"/>
            <a:t>빠지기</a:t>
          </a:r>
          <a:endParaRPr lang="ko-KR" altLang="en-US" dirty="0"/>
        </a:p>
      </dgm:t>
    </dgm:pt>
    <dgm:pt modelId="{C57412E3-DB8D-4073-AB54-1520ABEDF460}" type="parTrans" cxnId="{5CB98813-0A0A-4673-A656-AFEDCB6B6C9A}">
      <dgm:prSet/>
      <dgm:spPr/>
      <dgm:t>
        <a:bodyPr/>
        <a:lstStyle/>
        <a:p>
          <a:pPr latinLnBrk="1"/>
          <a:endParaRPr lang="ko-KR" altLang="en-US"/>
        </a:p>
      </dgm:t>
    </dgm:pt>
    <dgm:pt modelId="{DBE4EDC1-510D-4A1D-A28A-E031CB1866FE}" type="sibTrans" cxnId="{5CB98813-0A0A-4673-A656-AFEDCB6B6C9A}">
      <dgm:prSet/>
      <dgm:spPr/>
      <dgm:t>
        <a:bodyPr/>
        <a:lstStyle/>
        <a:p>
          <a:pPr latinLnBrk="1"/>
          <a:endParaRPr lang="ko-KR" altLang="en-US"/>
        </a:p>
      </dgm:t>
    </dgm:pt>
    <dgm:pt modelId="{F3E74F37-E6FC-40D1-BDFA-0A8CD01B3E3E}">
      <dgm:prSet phldrT="[텍스트]"/>
      <dgm:spPr/>
      <dgm:t>
        <a:bodyPr/>
        <a:lstStyle/>
        <a:p>
          <a:pPr latinLnBrk="1"/>
          <a:r>
            <a:rPr lang="ko-KR" altLang="en-US" dirty="0" smtClean="0"/>
            <a:t>감정적</a:t>
          </a:r>
          <a:endParaRPr lang="ko-KR" altLang="en-US" dirty="0"/>
        </a:p>
      </dgm:t>
    </dgm:pt>
    <dgm:pt modelId="{95459064-688C-42A1-88E9-8E95541E7E52}" type="parTrans" cxnId="{6B62CB59-DE04-4597-AE88-E840EDC8E6C6}">
      <dgm:prSet/>
      <dgm:spPr/>
      <dgm:t>
        <a:bodyPr/>
        <a:lstStyle/>
        <a:p>
          <a:pPr latinLnBrk="1"/>
          <a:endParaRPr lang="ko-KR" altLang="en-US"/>
        </a:p>
      </dgm:t>
    </dgm:pt>
    <dgm:pt modelId="{AD46890B-66AA-488A-8B5F-6177CF2E142E}" type="sibTrans" cxnId="{6B62CB59-DE04-4597-AE88-E840EDC8E6C6}">
      <dgm:prSet/>
      <dgm:spPr/>
      <dgm:t>
        <a:bodyPr/>
        <a:lstStyle/>
        <a:p>
          <a:pPr latinLnBrk="1"/>
          <a:endParaRPr lang="ko-KR" altLang="en-US"/>
        </a:p>
      </dgm:t>
    </dgm:pt>
    <dgm:pt modelId="{7ED1E6E8-09F1-4C79-9D5B-17D79CEF7556}">
      <dgm:prSet phldrT="[텍스트]"/>
      <dgm:spPr/>
      <dgm:t>
        <a:bodyPr/>
        <a:lstStyle/>
        <a:p>
          <a:pPr latinLnBrk="1"/>
          <a:r>
            <a:rPr lang="ko-KR" altLang="en-US" dirty="0" smtClean="0"/>
            <a:t>감정존중</a:t>
          </a:r>
          <a:endParaRPr lang="ko-KR" altLang="en-US" dirty="0"/>
        </a:p>
      </dgm:t>
    </dgm:pt>
    <dgm:pt modelId="{407785BF-2DCA-4E03-AA7B-8F2432A7BB19}" type="parTrans" cxnId="{B2E235D1-2BD3-46D6-B79F-059F2287EC25}">
      <dgm:prSet/>
      <dgm:spPr/>
      <dgm:t>
        <a:bodyPr/>
        <a:lstStyle/>
        <a:p>
          <a:pPr latinLnBrk="1"/>
          <a:endParaRPr lang="ko-KR" altLang="en-US"/>
        </a:p>
      </dgm:t>
    </dgm:pt>
    <dgm:pt modelId="{62396CDE-254B-4C93-BB55-E2B07874EDFC}" type="sibTrans" cxnId="{B2E235D1-2BD3-46D6-B79F-059F2287EC25}">
      <dgm:prSet/>
      <dgm:spPr/>
      <dgm:t>
        <a:bodyPr/>
        <a:lstStyle/>
        <a:p>
          <a:pPr latinLnBrk="1"/>
          <a:endParaRPr lang="ko-KR" altLang="en-US"/>
        </a:p>
      </dgm:t>
    </dgm:pt>
    <dgm:pt modelId="{94A93FE5-7CD5-42D0-8253-1ACA6B4E12CC}">
      <dgm:prSet phldrT="[텍스트]"/>
      <dgm:spPr/>
      <dgm:t>
        <a:bodyPr/>
        <a:lstStyle/>
        <a:p>
          <a:pPr latinLnBrk="1"/>
          <a:r>
            <a:rPr lang="ko-KR" altLang="en-US" dirty="0" smtClean="0"/>
            <a:t>감정무시</a:t>
          </a:r>
          <a:endParaRPr lang="ko-KR" altLang="en-US" dirty="0"/>
        </a:p>
      </dgm:t>
    </dgm:pt>
    <dgm:pt modelId="{7B7A8A33-D046-43F2-8A5A-3CE3E2984AED}" type="parTrans" cxnId="{7DFCE6C8-9F7B-4CDF-8329-547E1BF98A34}">
      <dgm:prSet/>
      <dgm:spPr/>
      <dgm:t>
        <a:bodyPr/>
        <a:lstStyle/>
        <a:p>
          <a:pPr latinLnBrk="1"/>
          <a:endParaRPr lang="ko-KR" altLang="en-US"/>
        </a:p>
      </dgm:t>
    </dgm:pt>
    <dgm:pt modelId="{D22DCF51-FE75-4C9E-A412-D6E930D4C236}" type="sibTrans" cxnId="{7DFCE6C8-9F7B-4CDF-8329-547E1BF98A34}">
      <dgm:prSet/>
      <dgm:spPr/>
      <dgm:t>
        <a:bodyPr/>
        <a:lstStyle/>
        <a:p>
          <a:pPr latinLnBrk="1"/>
          <a:endParaRPr lang="ko-KR" altLang="en-US"/>
        </a:p>
      </dgm:t>
    </dgm:pt>
    <dgm:pt modelId="{4B4344C8-DD1E-4823-9F28-4538930535F1}" type="pres">
      <dgm:prSet presAssocID="{ABDBA4C9-4CE3-4D8B-840F-6DB5386415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FACABD2-AA61-4DB8-8FF8-989A5FF4F99B}" type="pres">
      <dgm:prSet presAssocID="{20EA5C62-420A-463D-849D-8EED516118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D7FDE4-6342-43AC-BA35-F30B6F2D45F0}" type="pres">
      <dgm:prSet presAssocID="{C7110555-8747-4BE6-97B9-30AFF8E5DC0A}" presName="sibTrans" presStyleCnt="0"/>
      <dgm:spPr/>
    </dgm:pt>
    <dgm:pt modelId="{B68D9E77-4BCB-4108-9D5E-5D2877B5B840}" type="pres">
      <dgm:prSet presAssocID="{A7D5B8F8-8562-4CA6-A2C5-109476E869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3FC851-901A-4D0C-80B3-6C9798D89F0E}" type="pres">
      <dgm:prSet presAssocID="{EEC7E53F-F8D9-4855-8AC2-97B6523494EB}" presName="sibTrans" presStyleCnt="0"/>
      <dgm:spPr/>
    </dgm:pt>
    <dgm:pt modelId="{C8B9100F-FC42-4B07-B4A6-FAEEFECEAD26}" type="pres">
      <dgm:prSet presAssocID="{F3E74F37-E6FC-40D1-BDFA-0A8CD01B3E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E58CB42-594A-4541-958F-DE2983E6CED6}" type="presOf" srcId="{94A93FE5-7CD5-42D0-8253-1ACA6B4E12CC}" destId="{C8B9100F-FC42-4B07-B4A6-FAEEFECEAD26}" srcOrd="0" destOrd="2" presId="urn:microsoft.com/office/officeart/2005/8/layout/hList6"/>
    <dgm:cxn modelId="{7DFCE6C8-9F7B-4CDF-8329-547E1BF98A34}" srcId="{F3E74F37-E6FC-40D1-BDFA-0A8CD01B3E3E}" destId="{94A93FE5-7CD5-42D0-8253-1ACA6B4E12CC}" srcOrd="1" destOrd="0" parTransId="{7B7A8A33-D046-43F2-8A5A-3CE3E2984AED}" sibTransId="{D22DCF51-FE75-4C9E-A412-D6E930D4C236}"/>
    <dgm:cxn modelId="{B6451261-2F71-4AA8-992B-C24A425CC871}" type="presOf" srcId="{F3E74F37-E6FC-40D1-BDFA-0A8CD01B3E3E}" destId="{C8B9100F-FC42-4B07-B4A6-FAEEFECEAD26}" srcOrd="0" destOrd="0" presId="urn:microsoft.com/office/officeart/2005/8/layout/hList6"/>
    <dgm:cxn modelId="{8610BD46-9F76-46AB-A8DA-92669D5C1F1E}" srcId="{ABDBA4C9-4CE3-4D8B-840F-6DB5386415F7}" destId="{A7D5B8F8-8562-4CA6-A2C5-109476E869D8}" srcOrd="1" destOrd="0" parTransId="{CBC5C93B-C552-4E1D-B19E-42DE4F4BD44A}" sibTransId="{EEC7E53F-F8D9-4855-8AC2-97B6523494EB}"/>
    <dgm:cxn modelId="{6B62CB59-DE04-4597-AE88-E840EDC8E6C6}" srcId="{ABDBA4C9-4CE3-4D8B-840F-6DB5386415F7}" destId="{F3E74F37-E6FC-40D1-BDFA-0A8CD01B3E3E}" srcOrd="2" destOrd="0" parTransId="{95459064-688C-42A1-88E9-8E95541E7E52}" sibTransId="{AD46890B-66AA-488A-8B5F-6177CF2E142E}"/>
    <dgm:cxn modelId="{2EAA4A1B-A97A-4EDE-AE08-987B0997FB3B}" type="presOf" srcId="{0C38FA73-42BA-48E2-9B97-EF614FADC72B}" destId="{0FACABD2-AA61-4DB8-8FF8-989A5FF4F99B}" srcOrd="0" destOrd="2" presId="urn:microsoft.com/office/officeart/2005/8/layout/hList6"/>
    <dgm:cxn modelId="{F9EC7C23-81F8-4AAD-A7D0-B77C426F341B}" srcId="{20EA5C62-420A-463D-849D-8EED5161185B}" destId="{9BE29121-B00A-4C63-894C-D7B95B2B02B4}" srcOrd="0" destOrd="0" parTransId="{4B1AE1C0-09A6-47DC-B7DE-27F701062F85}" sibTransId="{121B851A-D443-4645-9FCC-956EA475FB30}"/>
    <dgm:cxn modelId="{B2E235D1-2BD3-46D6-B79F-059F2287EC25}" srcId="{F3E74F37-E6FC-40D1-BDFA-0A8CD01B3E3E}" destId="{7ED1E6E8-09F1-4C79-9D5B-17D79CEF7556}" srcOrd="0" destOrd="0" parTransId="{407785BF-2DCA-4E03-AA7B-8F2432A7BB19}" sibTransId="{62396CDE-254B-4C93-BB55-E2B07874EDFC}"/>
    <dgm:cxn modelId="{F83DAE6D-426C-4B95-913A-A95813D3EEB0}" srcId="{A7D5B8F8-8562-4CA6-A2C5-109476E869D8}" destId="{D4A33666-B0DE-49F3-8D5A-4AE2E71617C3}" srcOrd="0" destOrd="0" parTransId="{5174E57C-D8D0-4B68-AB9B-DEC242221DBE}" sibTransId="{9429CC9F-6026-46AF-A0E7-FEBCB7B16A6A}"/>
    <dgm:cxn modelId="{C6D0EBD0-ECC0-41ED-96CD-3C21241787BE}" type="presOf" srcId="{D4A33666-B0DE-49F3-8D5A-4AE2E71617C3}" destId="{B68D9E77-4BCB-4108-9D5E-5D2877B5B840}" srcOrd="0" destOrd="1" presId="urn:microsoft.com/office/officeart/2005/8/layout/hList6"/>
    <dgm:cxn modelId="{D912E417-77E2-4DD9-AA17-2C2EE4E83A58}" type="presOf" srcId="{ABDBA4C9-4CE3-4D8B-840F-6DB5386415F7}" destId="{4B4344C8-DD1E-4823-9F28-4538930535F1}" srcOrd="0" destOrd="0" presId="urn:microsoft.com/office/officeart/2005/8/layout/hList6"/>
    <dgm:cxn modelId="{A91346F5-57FD-4099-AD2D-158ED7671E28}" srcId="{ABDBA4C9-4CE3-4D8B-840F-6DB5386415F7}" destId="{20EA5C62-420A-463D-849D-8EED5161185B}" srcOrd="0" destOrd="0" parTransId="{CAEC419B-6D0A-47D0-890E-72D9C7C280F4}" sibTransId="{C7110555-8747-4BE6-97B9-30AFF8E5DC0A}"/>
    <dgm:cxn modelId="{5E489CE0-2925-4B55-80F9-BD6B95965362}" type="presOf" srcId="{20EA5C62-420A-463D-849D-8EED5161185B}" destId="{0FACABD2-AA61-4DB8-8FF8-989A5FF4F99B}" srcOrd="0" destOrd="0" presId="urn:microsoft.com/office/officeart/2005/8/layout/hList6"/>
    <dgm:cxn modelId="{3316ABB5-B956-43A4-AE92-217817D01AFB}" type="presOf" srcId="{9BE29121-B00A-4C63-894C-D7B95B2B02B4}" destId="{0FACABD2-AA61-4DB8-8FF8-989A5FF4F99B}" srcOrd="0" destOrd="1" presId="urn:microsoft.com/office/officeart/2005/8/layout/hList6"/>
    <dgm:cxn modelId="{5FC0C142-E92E-4455-8CDC-859E426BDA7D}" type="presOf" srcId="{7ED1E6E8-09F1-4C79-9D5B-17D79CEF7556}" destId="{C8B9100F-FC42-4B07-B4A6-FAEEFECEAD26}" srcOrd="0" destOrd="1" presId="urn:microsoft.com/office/officeart/2005/8/layout/hList6"/>
    <dgm:cxn modelId="{4ACD37AD-ED66-4463-B7B6-95FC5C1D24D8}" type="presOf" srcId="{A7D5B8F8-8562-4CA6-A2C5-109476E869D8}" destId="{B68D9E77-4BCB-4108-9D5E-5D2877B5B840}" srcOrd="0" destOrd="0" presId="urn:microsoft.com/office/officeart/2005/8/layout/hList6"/>
    <dgm:cxn modelId="{8107C1F3-57BC-40D9-B632-ECE156AC7673}" type="presOf" srcId="{B6B5359F-FBCB-47E9-9AC9-C3A4189797E6}" destId="{B68D9E77-4BCB-4108-9D5E-5D2877B5B840}" srcOrd="0" destOrd="2" presId="urn:microsoft.com/office/officeart/2005/8/layout/hList6"/>
    <dgm:cxn modelId="{4B3B321E-F57E-46E1-95C3-10FC29A42F81}" srcId="{20EA5C62-420A-463D-849D-8EED5161185B}" destId="{0C38FA73-42BA-48E2-9B97-EF614FADC72B}" srcOrd="1" destOrd="0" parTransId="{DCE65BB3-2120-430D-9B6C-E818C939EB30}" sibTransId="{2FBFBB0F-409F-4676-9E32-E9DFE8F06526}"/>
    <dgm:cxn modelId="{5CB98813-0A0A-4673-A656-AFEDCB6B6C9A}" srcId="{A7D5B8F8-8562-4CA6-A2C5-109476E869D8}" destId="{B6B5359F-FBCB-47E9-9AC9-C3A4189797E6}" srcOrd="1" destOrd="0" parTransId="{C57412E3-DB8D-4073-AB54-1520ABEDF460}" sibTransId="{DBE4EDC1-510D-4A1D-A28A-E031CB1866FE}"/>
    <dgm:cxn modelId="{70A4F4B5-949A-4F60-9993-6056189C98B3}" type="presParOf" srcId="{4B4344C8-DD1E-4823-9F28-4538930535F1}" destId="{0FACABD2-AA61-4DB8-8FF8-989A5FF4F99B}" srcOrd="0" destOrd="0" presId="urn:microsoft.com/office/officeart/2005/8/layout/hList6"/>
    <dgm:cxn modelId="{EA0B3C91-3E53-49DB-B916-DB062CF709F2}" type="presParOf" srcId="{4B4344C8-DD1E-4823-9F28-4538930535F1}" destId="{9AD7FDE4-6342-43AC-BA35-F30B6F2D45F0}" srcOrd="1" destOrd="0" presId="urn:microsoft.com/office/officeart/2005/8/layout/hList6"/>
    <dgm:cxn modelId="{F2DE923F-B15E-4270-BB5A-D0909AD3F15A}" type="presParOf" srcId="{4B4344C8-DD1E-4823-9F28-4538930535F1}" destId="{B68D9E77-4BCB-4108-9D5E-5D2877B5B840}" srcOrd="2" destOrd="0" presId="urn:microsoft.com/office/officeart/2005/8/layout/hList6"/>
    <dgm:cxn modelId="{2C7FBA9F-B8DA-43F4-81B5-5BC56512B390}" type="presParOf" srcId="{4B4344C8-DD1E-4823-9F28-4538930535F1}" destId="{053FC851-901A-4D0C-80B3-6C9798D89F0E}" srcOrd="3" destOrd="0" presId="urn:microsoft.com/office/officeart/2005/8/layout/hList6"/>
    <dgm:cxn modelId="{9387D9B4-47E7-42BB-895F-1DD9827D4B65}" type="presParOf" srcId="{4B4344C8-DD1E-4823-9F28-4538930535F1}" destId="{C8B9100F-FC42-4B07-B4A6-FAEEFECEAD2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19481D-F80A-4B09-9424-FF74373FA30A}" type="doc">
      <dgm:prSet loTypeId="urn:microsoft.com/office/officeart/2005/8/layout/gear1" loCatId="process" qsTypeId="urn:microsoft.com/office/officeart/2005/8/quickstyle/3d9" qsCatId="3D" csTypeId="urn:microsoft.com/office/officeart/2005/8/colors/accent1_2" csCatId="accent1" phldr="1"/>
      <dgm:spPr/>
    </dgm:pt>
    <dgm:pt modelId="{FC4464A5-BC8B-46E6-8C70-37053EC7D62E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Celebrate</a:t>
          </a:r>
          <a:endParaRPr lang="ko-KR" altLang="en-US" sz="2000" dirty="0"/>
        </a:p>
      </dgm:t>
    </dgm:pt>
    <dgm:pt modelId="{395F07DE-1268-4B32-86DD-BBA1A6EB3847}" type="parTrans" cxnId="{F3F909E9-7B59-4262-A5E6-EF96B5D66FA0}">
      <dgm:prSet/>
      <dgm:spPr/>
      <dgm:t>
        <a:bodyPr/>
        <a:lstStyle/>
        <a:p>
          <a:pPr latinLnBrk="1"/>
          <a:endParaRPr lang="ko-KR" altLang="en-US"/>
        </a:p>
      </dgm:t>
    </dgm:pt>
    <dgm:pt modelId="{11536F95-36D8-476B-B2E1-9D4B8B1FF1AC}" type="sibTrans" cxnId="{F3F909E9-7B59-4262-A5E6-EF96B5D66FA0}">
      <dgm:prSet/>
      <dgm:spPr/>
      <dgm:t>
        <a:bodyPr/>
        <a:lstStyle/>
        <a:p>
          <a:pPr latinLnBrk="1"/>
          <a:endParaRPr lang="ko-KR" altLang="en-US"/>
        </a:p>
      </dgm:t>
    </dgm:pt>
    <dgm:pt modelId="{DEC50667-E96C-4528-BEB0-8B1D3519888B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Acknowledge</a:t>
          </a:r>
          <a:endParaRPr lang="ko-KR" altLang="en-US" sz="2000" dirty="0"/>
        </a:p>
      </dgm:t>
    </dgm:pt>
    <dgm:pt modelId="{261001F8-757D-44E0-8636-78CC4B5FB41B}" type="parTrans" cxnId="{9D4B41FD-0A07-4ABD-9106-27DBB193C197}">
      <dgm:prSet/>
      <dgm:spPr/>
      <dgm:t>
        <a:bodyPr/>
        <a:lstStyle/>
        <a:p>
          <a:pPr latinLnBrk="1"/>
          <a:endParaRPr lang="ko-KR" altLang="en-US"/>
        </a:p>
      </dgm:t>
    </dgm:pt>
    <dgm:pt modelId="{0BE2BFD3-DA31-4479-B28D-362672C3DC80}" type="sibTrans" cxnId="{9D4B41FD-0A07-4ABD-9106-27DBB193C197}">
      <dgm:prSet/>
      <dgm:spPr/>
      <dgm:t>
        <a:bodyPr/>
        <a:lstStyle/>
        <a:p>
          <a:pPr latinLnBrk="1"/>
          <a:endParaRPr lang="ko-KR" altLang="en-US"/>
        </a:p>
      </dgm:t>
    </dgm:pt>
    <dgm:pt modelId="{C36BE058-ECB2-49F1-BEFB-2D0C6208B78A}">
      <dgm:prSet phldrT="[텍스트]" custT="1"/>
      <dgm:spPr/>
      <dgm:t>
        <a:bodyPr/>
        <a:lstStyle/>
        <a:p>
          <a:pPr latinLnBrk="1"/>
          <a:r>
            <a:rPr lang="en-US" altLang="ko-KR" sz="2000" dirty="0" smtClean="0"/>
            <a:t>Find</a:t>
          </a:r>
          <a:endParaRPr lang="ko-KR" altLang="en-US" sz="2000" dirty="0"/>
        </a:p>
      </dgm:t>
    </dgm:pt>
    <dgm:pt modelId="{CBF7B234-E0B2-4BBC-A1BD-4249A1C9DAB9}" type="parTrans" cxnId="{15464444-B1C3-464C-BFFB-3C5B0BE7DB5D}">
      <dgm:prSet/>
      <dgm:spPr/>
      <dgm:t>
        <a:bodyPr/>
        <a:lstStyle/>
        <a:p>
          <a:pPr latinLnBrk="1"/>
          <a:endParaRPr lang="ko-KR" altLang="en-US"/>
        </a:p>
      </dgm:t>
    </dgm:pt>
    <dgm:pt modelId="{3A8DA56D-9EFB-41E7-884C-BEA026A53926}" type="sibTrans" cxnId="{15464444-B1C3-464C-BFFB-3C5B0BE7DB5D}">
      <dgm:prSet/>
      <dgm:spPr/>
      <dgm:t>
        <a:bodyPr/>
        <a:lstStyle/>
        <a:p>
          <a:pPr latinLnBrk="1"/>
          <a:endParaRPr lang="ko-KR" altLang="en-US"/>
        </a:p>
      </dgm:t>
    </dgm:pt>
    <dgm:pt modelId="{9D9AFDA0-1F9B-4278-B4E7-5050547C27BE}" type="pres">
      <dgm:prSet presAssocID="{4719481D-F80A-4B09-9424-FF74373FA30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B51884-AC9F-4F10-A69A-ABC350F83694}" type="pres">
      <dgm:prSet presAssocID="{FC4464A5-BC8B-46E6-8C70-37053EC7D62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A9717C-243C-4DD8-84DD-9FED3A38F7A9}" type="pres">
      <dgm:prSet presAssocID="{FC4464A5-BC8B-46E6-8C70-37053EC7D62E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DDECC0B-56C5-4E82-9122-33D6E24308F5}" type="pres">
      <dgm:prSet presAssocID="{FC4464A5-BC8B-46E6-8C70-37053EC7D62E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1E238320-1395-43BE-8A35-E36C9F9FB679}" type="pres">
      <dgm:prSet presAssocID="{DEC50667-E96C-4528-BEB0-8B1D3519888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F584BE-1B95-4E1D-94EC-33182757A3A2}" type="pres">
      <dgm:prSet presAssocID="{DEC50667-E96C-4528-BEB0-8B1D3519888B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6B5D0E72-E9C2-4263-8719-40747397D00C}" type="pres">
      <dgm:prSet presAssocID="{DEC50667-E96C-4528-BEB0-8B1D3519888B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920FE3D-6EFF-40A3-92BE-523AB101A115}" type="pres">
      <dgm:prSet presAssocID="{C36BE058-ECB2-49F1-BEFB-2D0C6208B78A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4F3A6C1-3888-419A-B79C-960003032BE5}" type="pres">
      <dgm:prSet presAssocID="{C36BE058-ECB2-49F1-BEFB-2D0C6208B78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4DB0A0-21FF-4C42-AC98-0B2DCD9250CC}" type="pres">
      <dgm:prSet presAssocID="{C36BE058-ECB2-49F1-BEFB-2D0C6208B78A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1B3B7D4-C7FA-49DB-83BB-B58AFAD0E77E}" type="pres">
      <dgm:prSet presAssocID="{C36BE058-ECB2-49F1-BEFB-2D0C6208B78A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517C20C-AC68-408D-9235-0336C9986086}" type="pres">
      <dgm:prSet presAssocID="{11536F95-36D8-476B-B2E1-9D4B8B1FF1AC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BD3E455-9439-4722-B19B-6B0AF15AFE7F}" type="pres">
      <dgm:prSet presAssocID="{0BE2BFD3-DA31-4479-B28D-362672C3DC80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AD89860-E504-4C45-A0A3-B16C2834C7A9}" type="pres">
      <dgm:prSet presAssocID="{3A8DA56D-9EFB-41E7-884C-BEA026A53926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F3F909E9-7B59-4262-A5E6-EF96B5D66FA0}" srcId="{4719481D-F80A-4B09-9424-FF74373FA30A}" destId="{FC4464A5-BC8B-46E6-8C70-37053EC7D62E}" srcOrd="0" destOrd="0" parTransId="{395F07DE-1268-4B32-86DD-BBA1A6EB3847}" sibTransId="{11536F95-36D8-476B-B2E1-9D4B8B1FF1AC}"/>
    <dgm:cxn modelId="{730CA196-635E-4685-A14C-E9487A572967}" type="presOf" srcId="{0BE2BFD3-DA31-4479-B28D-362672C3DC80}" destId="{8BD3E455-9439-4722-B19B-6B0AF15AFE7F}" srcOrd="0" destOrd="0" presId="urn:microsoft.com/office/officeart/2005/8/layout/gear1"/>
    <dgm:cxn modelId="{2F32F97E-B79E-45C4-A4A6-AA8511C70866}" type="presOf" srcId="{FC4464A5-BC8B-46E6-8C70-37053EC7D62E}" destId="{0AB51884-AC9F-4F10-A69A-ABC350F83694}" srcOrd="0" destOrd="0" presId="urn:microsoft.com/office/officeart/2005/8/layout/gear1"/>
    <dgm:cxn modelId="{15464444-B1C3-464C-BFFB-3C5B0BE7DB5D}" srcId="{4719481D-F80A-4B09-9424-FF74373FA30A}" destId="{C36BE058-ECB2-49F1-BEFB-2D0C6208B78A}" srcOrd="2" destOrd="0" parTransId="{CBF7B234-E0B2-4BBC-A1BD-4249A1C9DAB9}" sibTransId="{3A8DA56D-9EFB-41E7-884C-BEA026A53926}"/>
    <dgm:cxn modelId="{37A58B62-6894-4172-87F1-DF299157ACC8}" type="presOf" srcId="{C36BE058-ECB2-49F1-BEFB-2D0C6208B78A}" destId="{1D4DB0A0-21FF-4C42-AC98-0B2DCD9250CC}" srcOrd="2" destOrd="0" presId="urn:microsoft.com/office/officeart/2005/8/layout/gear1"/>
    <dgm:cxn modelId="{9D4B41FD-0A07-4ABD-9106-27DBB193C197}" srcId="{4719481D-F80A-4B09-9424-FF74373FA30A}" destId="{DEC50667-E96C-4528-BEB0-8B1D3519888B}" srcOrd="1" destOrd="0" parTransId="{261001F8-757D-44E0-8636-78CC4B5FB41B}" sibTransId="{0BE2BFD3-DA31-4479-B28D-362672C3DC80}"/>
    <dgm:cxn modelId="{768195D6-7E49-4325-B640-20EEC9E29D6E}" type="presOf" srcId="{DEC50667-E96C-4528-BEB0-8B1D3519888B}" destId="{B9F584BE-1B95-4E1D-94EC-33182757A3A2}" srcOrd="1" destOrd="0" presId="urn:microsoft.com/office/officeart/2005/8/layout/gear1"/>
    <dgm:cxn modelId="{DCC941D9-AD04-467F-8FBE-530B55659EC2}" type="presOf" srcId="{FC4464A5-BC8B-46E6-8C70-37053EC7D62E}" destId="{ADDECC0B-56C5-4E82-9122-33D6E24308F5}" srcOrd="2" destOrd="0" presId="urn:microsoft.com/office/officeart/2005/8/layout/gear1"/>
    <dgm:cxn modelId="{4655A9BB-32D4-44A1-8E1D-20A85C8FB117}" type="presOf" srcId="{3A8DA56D-9EFB-41E7-884C-BEA026A53926}" destId="{2AD89860-E504-4C45-A0A3-B16C2834C7A9}" srcOrd="0" destOrd="0" presId="urn:microsoft.com/office/officeart/2005/8/layout/gear1"/>
    <dgm:cxn modelId="{7772F183-1C1F-4C6B-8100-42E18F1AB6C3}" type="presOf" srcId="{4719481D-F80A-4B09-9424-FF74373FA30A}" destId="{9D9AFDA0-1F9B-4278-B4E7-5050547C27BE}" srcOrd="0" destOrd="0" presId="urn:microsoft.com/office/officeart/2005/8/layout/gear1"/>
    <dgm:cxn modelId="{4A2C4E0C-1E85-4D38-90A0-07D330EC6A76}" type="presOf" srcId="{11536F95-36D8-476B-B2E1-9D4B8B1FF1AC}" destId="{B517C20C-AC68-408D-9235-0336C9986086}" srcOrd="0" destOrd="0" presId="urn:microsoft.com/office/officeart/2005/8/layout/gear1"/>
    <dgm:cxn modelId="{E36DEC95-3A81-4FF4-B222-9436C25B818E}" type="presOf" srcId="{DEC50667-E96C-4528-BEB0-8B1D3519888B}" destId="{1E238320-1395-43BE-8A35-E36C9F9FB679}" srcOrd="0" destOrd="0" presId="urn:microsoft.com/office/officeart/2005/8/layout/gear1"/>
    <dgm:cxn modelId="{11B53DEA-22C6-43E2-B13B-C86EA95D4A56}" type="presOf" srcId="{C36BE058-ECB2-49F1-BEFB-2D0C6208B78A}" destId="{31B3B7D4-C7FA-49DB-83BB-B58AFAD0E77E}" srcOrd="3" destOrd="0" presId="urn:microsoft.com/office/officeart/2005/8/layout/gear1"/>
    <dgm:cxn modelId="{073A71CB-45DB-42CF-A03C-1682412B3ACA}" type="presOf" srcId="{DEC50667-E96C-4528-BEB0-8B1D3519888B}" destId="{6B5D0E72-E9C2-4263-8719-40747397D00C}" srcOrd="2" destOrd="0" presId="urn:microsoft.com/office/officeart/2005/8/layout/gear1"/>
    <dgm:cxn modelId="{6A6E9AB8-DCAD-402C-BBC1-41AE8F13AAA3}" type="presOf" srcId="{C36BE058-ECB2-49F1-BEFB-2D0C6208B78A}" destId="{E920FE3D-6EFF-40A3-92BE-523AB101A115}" srcOrd="0" destOrd="0" presId="urn:microsoft.com/office/officeart/2005/8/layout/gear1"/>
    <dgm:cxn modelId="{3535016B-D613-4FDA-A29C-F2911D9172C7}" type="presOf" srcId="{FC4464A5-BC8B-46E6-8C70-37053EC7D62E}" destId="{FCA9717C-243C-4DD8-84DD-9FED3A38F7A9}" srcOrd="1" destOrd="0" presId="urn:microsoft.com/office/officeart/2005/8/layout/gear1"/>
    <dgm:cxn modelId="{9304DABF-5D3A-4574-8BB1-073270975243}" type="presOf" srcId="{C36BE058-ECB2-49F1-BEFB-2D0C6208B78A}" destId="{04F3A6C1-3888-419A-B79C-960003032BE5}" srcOrd="1" destOrd="0" presId="urn:microsoft.com/office/officeart/2005/8/layout/gear1"/>
    <dgm:cxn modelId="{ACBB7625-9B7D-41EF-8EF7-65B6D6790378}" type="presParOf" srcId="{9D9AFDA0-1F9B-4278-B4E7-5050547C27BE}" destId="{0AB51884-AC9F-4F10-A69A-ABC350F83694}" srcOrd="0" destOrd="0" presId="urn:microsoft.com/office/officeart/2005/8/layout/gear1"/>
    <dgm:cxn modelId="{7F330199-95A8-4355-BF7E-17EB67437371}" type="presParOf" srcId="{9D9AFDA0-1F9B-4278-B4E7-5050547C27BE}" destId="{FCA9717C-243C-4DD8-84DD-9FED3A38F7A9}" srcOrd="1" destOrd="0" presId="urn:microsoft.com/office/officeart/2005/8/layout/gear1"/>
    <dgm:cxn modelId="{24FE44CA-C80F-4A60-BFC9-D1FCCE604A6D}" type="presParOf" srcId="{9D9AFDA0-1F9B-4278-B4E7-5050547C27BE}" destId="{ADDECC0B-56C5-4E82-9122-33D6E24308F5}" srcOrd="2" destOrd="0" presId="urn:microsoft.com/office/officeart/2005/8/layout/gear1"/>
    <dgm:cxn modelId="{A9FBA609-6BEA-4A36-8D25-EEDEC0A2C548}" type="presParOf" srcId="{9D9AFDA0-1F9B-4278-B4E7-5050547C27BE}" destId="{1E238320-1395-43BE-8A35-E36C9F9FB679}" srcOrd="3" destOrd="0" presId="urn:microsoft.com/office/officeart/2005/8/layout/gear1"/>
    <dgm:cxn modelId="{9E5360EF-A17A-423E-AE60-2822FCE67C7A}" type="presParOf" srcId="{9D9AFDA0-1F9B-4278-B4E7-5050547C27BE}" destId="{B9F584BE-1B95-4E1D-94EC-33182757A3A2}" srcOrd="4" destOrd="0" presId="urn:microsoft.com/office/officeart/2005/8/layout/gear1"/>
    <dgm:cxn modelId="{8EC97B08-D397-4CF6-A40F-4DDE5ED011D1}" type="presParOf" srcId="{9D9AFDA0-1F9B-4278-B4E7-5050547C27BE}" destId="{6B5D0E72-E9C2-4263-8719-40747397D00C}" srcOrd="5" destOrd="0" presId="urn:microsoft.com/office/officeart/2005/8/layout/gear1"/>
    <dgm:cxn modelId="{9C475974-2BA3-44A4-857D-28E0A8C520EE}" type="presParOf" srcId="{9D9AFDA0-1F9B-4278-B4E7-5050547C27BE}" destId="{E920FE3D-6EFF-40A3-92BE-523AB101A115}" srcOrd="6" destOrd="0" presId="urn:microsoft.com/office/officeart/2005/8/layout/gear1"/>
    <dgm:cxn modelId="{28E464C8-060A-4C91-9695-86BEF4285013}" type="presParOf" srcId="{9D9AFDA0-1F9B-4278-B4E7-5050547C27BE}" destId="{04F3A6C1-3888-419A-B79C-960003032BE5}" srcOrd="7" destOrd="0" presId="urn:microsoft.com/office/officeart/2005/8/layout/gear1"/>
    <dgm:cxn modelId="{B82D7824-2B5A-49D2-BEA6-273A76C497F6}" type="presParOf" srcId="{9D9AFDA0-1F9B-4278-B4E7-5050547C27BE}" destId="{1D4DB0A0-21FF-4C42-AC98-0B2DCD9250CC}" srcOrd="8" destOrd="0" presId="urn:microsoft.com/office/officeart/2005/8/layout/gear1"/>
    <dgm:cxn modelId="{A8176611-9DC2-4924-8EEC-D9A78CC9C704}" type="presParOf" srcId="{9D9AFDA0-1F9B-4278-B4E7-5050547C27BE}" destId="{31B3B7D4-C7FA-49DB-83BB-B58AFAD0E77E}" srcOrd="9" destOrd="0" presId="urn:microsoft.com/office/officeart/2005/8/layout/gear1"/>
    <dgm:cxn modelId="{D7D2DD20-CC17-4257-A3AF-5A6F62D9FCB9}" type="presParOf" srcId="{9D9AFDA0-1F9B-4278-B4E7-5050547C27BE}" destId="{B517C20C-AC68-408D-9235-0336C9986086}" srcOrd="10" destOrd="0" presId="urn:microsoft.com/office/officeart/2005/8/layout/gear1"/>
    <dgm:cxn modelId="{5C57303A-663B-4BB4-93E5-43EAEBACA3AD}" type="presParOf" srcId="{9D9AFDA0-1F9B-4278-B4E7-5050547C27BE}" destId="{8BD3E455-9439-4722-B19B-6B0AF15AFE7F}" srcOrd="11" destOrd="0" presId="urn:microsoft.com/office/officeart/2005/8/layout/gear1"/>
    <dgm:cxn modelId="{750BCE26-9A2C-4E3C-A464-875D5D91CAD5}" type="presParOf" srcId="{9D9AFDA0-1F9B-4278-B4E7-5050547C27BE}" destId="{2AD89860-E504-4C45-A0A3-B16C2834C7A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310ED2-2794-41C9-952D-0A9873379259}" type="doc">
      <dgm:prSet loTypeId="urn:microsoft.com/office/officeart/2005/8/layout/gear1" loCatId="process" qsTypeId="urn:microsoft.com/office/officeart/2005/8/quickstyle/3d9" qsCatId="3D" csTypeId="urn:microsoft.com/office/officeart/2005/8/colors/accent1_2" csCatId="accent1" phldr="1"/>
      <dgm:spPr/>
    </dgm:pt>
    <dgm:pt modelId="{B12D09D9-DE35-4B94-8372-57A024CAB170}">
      <dgm:prSet phldrT="[텍스트]" custT="1"/>
      <dgm:spPr/>
      <dgm:t>
        <a:bodyPr/>
        <a:lstStyle/>
        <a:p>
          <a:pPr latinLnBrk="1"/>
          <a:r>
            <a:rPr lang="ko-KR" altLang="en-US" sz="3600" dirty="0" smtClean="0"/>
            <a:t>극찬</a:t>
          </a:r>
          <a:endParaRPr lang="en-US" altLang="ko-KR" sz="3600" dirty="0" smtClean="0"/>
        </a:p>
        <a:p>
          <a:pPr latinLnBrk="1"/>
          <a:r>
            <a:rPr lang="ko-KR" altLang="en-US" sz="3600" dirty="0" smtClean="0"/>
            <a:t>하기</a:t>
          </a:r>
          <a:endParaRPr lang="ko-KR" altLang="en-US" sz="3600" dirty="0"/>
        </a:p>
      </dgm:t>
    </dgm:pt>
    <dgm:pt modelId="{AF3CD8B0-40F2-49BE-B60F-54A9F8C837C8}" type="parTrans" cxnId="{71A36EF7-D685-49FA-903F-1B89083D8DF8}">
      <dgm:prSet/>
      <dgm:spPr/>
      <dgm:t>
        <a:bodyPr/>
        <a:lstStyle/>
        <a:p>
          <a:pPr latinLnBrk="1"/>
          <a:endParaRPr lang="ko-KR" altLang="en-US"/>
        </a:p>
      </dgm:t>
    </dgm:pt>
    <dgm:pt modelId="{936376DF-7AE6-476B-BDAF-74AE708B1968}" type="sibTrans" cxnId="{71A36EF7-D685-49FA-903F-1B89083D8DF8}">
      <dgm:prSet/>
      <dgm:spPr/>
      <dgm:t>
        <a:bodyPr/>
        <a:lstStyle/>
        <a:p>
          <a:pPr latinLnBrk="1"/>
          <a:endParaRPr lang="ko-KR" altLang="en-US"/>
        </a:p>
      </dgm:t>
    </dgm:pt>
    <dgm:pt modelId="{6C0EB192-3B1C-42AA-A8EA-C079CA219945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칭찬</a:t>
          </a:r>
          <a:endParaRPr lang="en-US" altLang="ko-KR" sz="3200" dirty="0" smtClean="0"/>
        </a:p>
        <a:p>
          <a:pPr latinLnBrk="1"/>
          <a:r>
            <a:rPr lang="ko-KR" altLang="en-US" sz="3200" dirty="0" smtClean="0"/>
            <a:t>수긍</a:t>
          </a:r>
          <a:endParaRPr lang="ko-KR" altLang="en-US" sz="3200" dirty="0"/>
        </a:p>
      </dgm:t>
    </dgm:pt>
    <dgm:pt modelId="{03FF7790-4719-4B6C-8B4B-64B98041BA9D}" type="parTrans" cxnId="{58BD6D07-AEBC-4A16-9610-55F663F16600}">
      <dgm:prSet/>
      <dgm:spPr/>
      <dgm:t>
        <a:bodyPr/>
        <a:lstStyle/>
        <a:p>
          <a:pPr latinLnBrk="1"/>
          <a:endParaRPr lang="ko-KR" altLang="en-US"/>
        </a:p>
      </dgm:t>
    </dgm:pt>
    <dgm:pt modelId="{11A94DEE-B124-4E3E-9B6D-C87247A14664}" type="sibTrans" cxnId="{58BD6D07-AEBC-4A16-9610-55F663F16600}">
      <dgm:prSet/>
      <dgm:spPr/>
      <dgm:t>
        <a:bodyPr/>
        <a:lstStyle/>
        <a:p>
          <a:pPr latinLnBrk="1"/>
          <a:endParaRPr lang="ko-KR" altLang="en-US"/>
        </a:p>
      </dgm:t>
    </dgm:pt>
    <dgm:pt modelId="{2FCE7D17-51CA-43A8-9A88-BD9441BE17D5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칭찬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찾기</a:t>
          </a:r>
          <a:endParaRPr lang="ko-KR" altLang="en-US" sz="2800" dirty="0"/>
        </a:p>
      </dgm:t>
    </dgm:pt>
    <dgm:pt modelId="{69C02CAD-8C5C-4962-AD3C-0CF6144D0B02}" type="parTrans" cxnId="{5C4B28A7-212F-41CA-BB3E-3DA968614DF2}">
      <dgm:prSet/>
      <dgm:spPr/>
      <dgm:t>
        <a:bodyPr/>
        <a:lstStyle/>
        <a:p>
          <a:pPr latinLnBrk="1"/>
          <a:endParaRPr lang="ko-KR" altLang="en-US"/>
        </a:p>
      </dgm:t>
    </dgm:pt>
    <dgm:pt modelId="{A79D4029-603A-4D79-BB92-806D48F951AF}" type="sibTrans" cxnId="{5C4B28A7-212F-41CA-BB3E-3DA968614DF2}">
      <dgm:prSet/>
      <dgm:spPr/>
      <dgm:t>
        <a:bodyPr/>
        <a:lstStyle/>
        <a:p>
          <a:pPr latinLnBrk="1"/>
          <a:endParaRPr lang="ko-KR" altLang="en-US"/>
        </a:p>
      </dgm:t>
    </dgm:pt>
    <dgm:pt modelId="{30D58857-2389-496C-A68B-B13BBDAE25FA}" type="pres">
      <dgm:prSet presAssocID="{6F310ED2-2794-41C9-952D-0A987337925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444AFF-477F-4516-803F-AF9D6BCAC1AA}" type="pres">
      <dgm:prSet presAssocID="{B12D09D9-DE35-4B94-8372-57A024CAB17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5C955D-BE80-4170-B831-5B06AED58FE3}" type="pres">
      <dgm:prSet presAssocID="{B12D09D9-DE35-4B94-8372-57A024CAB170}" presName="gear1src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C9D5D2E-9C8C-41B2-A2FB-05E99A65F926}" type="pres">
      <dgm:prSet presAssocID="{B12D09D9-DE35-4B94-8372-57A024CAB170}" presName="gear1dstNode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D4BE26A5-C4D2-46B7-B9B8-B385C4C142FE}" type="pres">
      <dgm:prSet presAssocID="{6C0EB192-3B1C-42AA-A8EA-C079CA21994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4038129-3AAA-4C5B-9DF1-E6933EA3D90E}" type="pres">
      <dgm:prSet presAssocID="{6C0EB192-3B1C-42AA-A8EA-C079CA219945}" presName="gear2src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00EBA93-6E9B-4C0F-B9C3-9AF96D5455C7}" type="pres">
      <dgm:prSet presAssocID="{6C0EB192-3B1C-42AA-A8EA-C079CA219945}" presName="gear2dstNode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0B84A0D1-C11C-418F-8942-8C55BDE63E0E}" type="pres">
      <dgm:prSet presAssocID="{2FCE7D17-51CA-43A8-9A88-BD9441BE17D5}" presName="gear3" presStyleLbl="node1" presStyleIdx="2" presStyleCnt="3" custLinFactNeighborX="7358" custLinFactNeighborY="5261"/>
      <dgm:spPr/>
      <dgm:t>
        <a:bodyPr/>
        <a:lstStyle/>
        <a:p>
          <a:pPr latinLnBrk="1"/>
          <a:endParaRPr lang="ko-KR" altLang="en-US"/>
        </a:p>
      </dgm:t>
    </dgm:pt>
    <dgm:pt modelId="{603C3D9B-FA23-4F86-8F75-3C5BC78D4C1A}" type="pres">
      <dgm:prSet presAssocID="{2FCE7D17-51CA-43A8-9A88-BD9441BE17D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D1CA2A-5DFC-41E7-B85B-6AC5113981C3}" type="pres">
      <dgm:prSet presAssocID="{2FCE7D17-51CA-43A8-9A88-BD9441BE17D5}" presName="gear3src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6777E47-0A2F-44D8-8E8D-2972EBE12850}" type="pres">
      <dgm:prSet presAssocID="{2FCE7D17-51CA-43A8-9A88-BD9441BE17D5}" presName="gear3dstNode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3CC91E88-7C3B-4530-ADFD-F0E53DE617E9}" type="pres">
      <dgm:prSet presAssocID="{936376DF-7AE6-476B-BDAF-74AE708B1968}" presName="connector1" presStyleLbl="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A41B8CC-77D2-462D-86AF-81A69B773688}" type="pres">
      <dgm:prSet presAssocID="{11A94DEE-B124-4E3E-9B6D-C87247A14664}" presName="connector2" presStyleLbl="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9863F46-6521-46AE-96D9-793F6C856694}" type="pres">
      <dgm:prSet presAssocID="{A79D4029-603A-4D79-BB92-806D48F951AF}" presName="connector3" presStyleLbl="sibTrans2D1" presStyleIdx="2" presStyleCnt="3"/>
      <dgm:spPr/>
      <dgm:t>
        <a:bodyPr/>
        <a:lstStyle/>
        <a:p>
          <a:pPr latinLnBrk="1"/>
          <a:endParaRPr lang="ko-KR" altLang="en-US"/>
        </a:p>
      </dgm:t>
    </dgm:pt>
  </dgm:ptLst>
  <dgm:cxnLst>
    <dgm:cxn modelId="{9C2D59EA-7A73-4C2E-9B9C-C8494250F1DB}" type="presOf" srcId="{6C0EB192-3B1C-42AA-A8EA-C079CA219945}" destId="{94038129-3AAA-4C5B-9DF1-E6933EA3D90E}" srcOrd="1" destOrd="0" presId="urn:microsoft.com/office/officeart/2005/8/layout/gear1"/>
    <dgm:cxn modelId="{58BD6D07-AEBC-4A16-9610-55F663F16600}" srcId="{6F310ED2-2794-41C9-952D-0A9873379259}" destId="{6C0EB192-3B1C-42AA-A8EA-C079CA219945}" srcOrd="1" destOrd="0" parTransId="{03FF7790-4719-4B6C-8B4B-64B98041BA9D}" sibTransId="{11A94DEE-B124-4E3E-9B6D-C87247A14664}"/>
    <dgm:cxn modelId="{335B6119-977E-4A2E-B528-053A02790A7C}" type="presOf" srcId="{B12D09D9-DE35-4B94-8372-57A024CAB170}" destId="{98444AFF-477F-4516-803F-AF9D6BCAC1AA}" srcOrd="0" destOrd="0" presId="urn:microsoft.com/office/officeart/2005/8/layout/gear1"/>
    <dgm:cxn modelId="{2ADAB030-C6A8-4B00-83C5-D0055018BE82}" type="presOf" srcId="{936376DF-7AE6-476B-BDAF-74AE708B1968}" destId="{3CC91E88-7C3B-4530-ADFD-F0E53DE617E9}" srcOrd="0" destOrd="0" presId="urn:microsoft.com/office/officeart/2005/8/layout/gear1"/>
    <dgm:cxn modelId="{94AE2887-C29C-4F87-868D-4DCB736E896B}" type="presOf" srcId="{A79D4029-603A-4D79-BB92-806D48F951AF}" destId="{D9863F46-6521-46AE-96D9-793F6C856694}" srcOrd="0" destOrd="0" presId="urn:microsoft.com/office/officeart/2005/8/layout/gear1"/>
    <dgm:cxn modelId="{DD5E8B51-B8E6-421D-B5E4-6517738BC5BE}" type="presOf" srcId="{2FCE7D17-51CA-43A8-9A88-BD9441BE17D5}" destId="{60D1CA2A-5DFC-41E7-B85B-6AC5113981C3}" srcOrd="2" destOrd="0" presId="urn:microsoft.com/office/officeart/2005/8/layout/gear1"/>
    <dgm:cxn modelId="{71A36EF7-D685-49FA-903F-1B89083D8DF8}" srcId="{6F310ED2-2794-41C9-952D-0A9873379259}" destId="{B12D09D9-DE35-4B94-8372-57A024CAB170}" srcOrd="0" destOrd="0" parTransId="{AF3CD8B0-40F2-49BE-B60F-54A9F8C837C8}" sibTransId="{936376DF-7AE6-476B-BDAF-74AE708B1968}"/>
    <dgm:cxn modelId="{8FFE3C6A-F1C4-48DA-9F43-840CBCE509EE}" type="presOf" srcId="{2FCE7D17-51CA-43A8-9A88-BD9441BE17D5}" destId="{0B84A0D1-C11C-418F-8942-8C55BDE63E0E}" srcOrd="0" destOrd="0" presId="urn:microsoft.com/office/officeart/2005/8/layout/gear1"/>
    <dgm:cxn modelId="{D68239AA-5946-4B5C-B1E4-69C1F5D6394C}" type="presOf" srcId="{6C0EB192-3B1C-42AA-A8EA-C079CA219945}" destId="{D4BE26A5-C4D2-46B7-B9B8-B385C4C142FE}" srcOrd="0" destOrd="0" presId="urn:microsoft.com/office/officeart/2005/8/layout/gear1"/>
    <dgm:cxn modelId="{E7CE68EA-1608-415A-9223-8F04A2C5FFCF}" type="presOf" srcId="{6F310ED2-2794-41C9-952D-0A9873379259}" destId="{30D58857-2389-496C-A68B-B13BBDAE25FA}" srcOrd="0" destOrd="0" presId="urn:microsoft.com/office/officeart/2005/8/layout/gear1"/>
    <dgm:cxn modelId="{5C4B28A7-212F-41CA-BB3E-3DA968614DF2}" srcId="{6F310ED2-2794-41C9-952D-0A9873379259}" destId="{2FCE7D17-51CA-43A8-9A88-BD9441BE17D5}" srcOrd="2" destOrd="0" parTransId="{69C02CAD-8C5C-4962-AD3C-0CF6144D0B02}" sibTransId="{A79D4029-603A-4D79-BB92-806D48F951AF}"/>
    <dgm:cxn modelId="{1CFA3435-7CD7-4FDA-BD4E-931FC87270EC}" type="presOf" srcId="{6C0EB192-3B1C-42AA-A8EA-C079CA219945}" destId="{A00EBA93-6E9B-4C0F-B9C3-9AF96D5455C7}" srcOrd="2" destOrd="0" presId="urn:microsoft.com/office/officeart/2005/8/layout/gear1"/>
    <dgm:cxn modelId="{76353497-DB91-4FFA-A142-F943EDC1A4ED}" type="presOf" srcId="{11A94DEE-B124-4E3E-9B6D-C87247A14664}" destId="{4A41B8CC-77D2-462D-86AF-81A69B773688}" srcOrd="0" destOrd="0" presId="urn:microsoft.com/office/officeart/2005/8/layout/gear1"/>
    <dgm:cxn modelId="{A822A85E-F7BE-4813-A0BE-B9196AA64DB8}" type="presOf" srcId="{2FCE7D17-51CA-43A8-9A88-BD9441BE17D5}" destId="{06777E47-0A2F-44D8-8E8D-2972EBE12850}" srcOrd="3" destOrd="0" presId="urn:microsoft.com/office/officeart/2005/8/layout/gear1"/>
    <dgm:cxn modelId="{C48B0FE6-6151-472A-936C-C44377872F6E}" type="presOf" srcId="{B12D09D9-DE35-4B94-8372-57A024CAB170}" destId="{3C9D5D2E-9C8C-41B2-A2FB-05E99A65F926}" srcOrd="2" destOrd="0" presId="urn:microsoft.com/office/officeart/2005/8/layout/gear1"/>
    <dgm:cxn modelId="{746B9DD7-5FDF-45F5-BE83-F41EA56F9A27}" type="presOf" srcId="{B12D09D9-DE35-4B94-8372-57A024CAB170}" destId="{CE5C955D-BE80-4170-B831-5B06AED58FE3}" srcOrd="1" destOrd="0" presId="urn:microsoft.com/office/officeart/2005/8/layout/gear1"/>
    <dgm:cxn modelId="{A21CDC1D-D7D8-42FD-ABDF-18C9C18D662B}" type="presOf" srcId="{2FCE7D17-51CA-43A8-9A88-BD9441BE17D5}" destId="{603C3D9B-FA23-4F86-8F75-3C5BC78D4C1A}" srcOrd="1" destOrd="0" presId="urn:microsoft.com/office/officeart/2005/8/layout/gear1"/>
    <dgm:cxn modelId="{2014D7DC-9BD1-4B07-AD19-1A0E2365FDE3}" type="presParOf" srcId="{30D58857-2389-496C-A68B-B13BBDAE25FA}" destId="{98444AFF-477F-4516-803F-AF9D6BCAC1AA}" srcOrd="0" destOrd="0" presId="urn:microsoft.com/office/officeart/2005/8/layout/gear1"/>
    <dgm:cxn modelId="{D964F673-7ACB-4C2B-86F2-EA26D5793BA8}" type="presParOf" srcId="{30D58857-2389-496C-A68B-B13BBDAE25FA}" destId="{CE5C955D-BE80-4170-B831-5B06AED58FE3}" srcOrd="1" destOrd="0" presId="urn:microsoft.com/office/officeart/2005/8/layout/gear1"/>
    <dgm:cxn modelId="{40B1E874-1452-46AE-8A63-9F090493D7C4}" type="presParOf" srcId="{30D58857-2389-496C-A68B-B13BBDAE25FA}" destId="{3C9D5D2E-9C8C-41B2-A2FB-05E99A65F926}" srcOrd="2" destOrd="0" presId="urn:microsoft.com/office/officeart/2005/8/layout/gear1"/>
    <dgm:cxn modelId="{9784E5CC-7D6B-495F-A62D-37E6EA3AB5E3}" type="presParOf" srcId="{30D58857-2389-496C-A68B-B13BBDAE25FA}" destId="{D4BE26A5-C4D2-46B7-B9B8-B385C4C142FE}" srcOrd="3" destOrd="0" presId="urn:microsoft.com/office/officeart/2005/8/layout/gear1"/>
    <dgm:cxn modelId="{981C344A-653E-4850-B2D0-98B261C6D0F5}" type="presParOf" srcId="{30D58857-2389-496C-A68B-B13BBDAE25FA}" destId="{94038129-3AAA-4C5B-9DF1-E6933EA3D90E}" srcOrd="4" destOrd="0" presId="urn:microsoft.com/office/officeart/2005/8/layout/gear1"/>
    <dgm:cxn modelId="{42AA7C9C-4FF3-4A31-82A4-BFF812FF1E2A}" type="presParOf" srcId="{30D58857-2389-496C-A68B-B13BBDAE25FA}" destId="{A00EBA93-6E9B-4C0F-B9C3-9AF96D5455C7}" srcOrd="5" destOrd="0" presId="urn:microsoft.com/office/officeart/2005/8/layout/gear1"/>
    <dgm:cxn modelId="{111AD801-EA55-4C75-8205-9ABE7AE0EE10}" type="presParOf" srcId="{30D58857-2389-496C-A68B-B13BBDAE25FA}" destId="{0B84A0D1-C11C-418F-8942-8C55BDE63E0E}" srcOrd="6" destOrd="0" presId="urn:microsoft.com/office/officeart/2005/8/layout/gear1"/>
    <dgm:cxn modelId="{499010C7-2637-4C58-9AF3-2F9566566630}" type="presParOf" srcId="{30D58857-2389-496C-A68B-B13BBDAE25FA}" destId="{603C3D9B-FA23-4F86-8F75-3C5BC78D4C1A}" srcOrd="7" destOrd="0" presId="urn:microsoft.com/office/officeart/2005/8/layout/gear1"/>
    <dgm:cxn modelId="{59790B13-592C-4CC1-BC67-7D35171AE6E9}" type="presParOf" srcId="{30D58857-2389-496C-A68B-B13BBDAE25FA}" destId="{60D1CA2A-5DFC-41E7-B85B-6AC5113981C3}" srcOrd="8" destOrd="0" presId="urn:microsoft.com/office/officeart/2005/8/layout/gear1"/>
    <dgm:cxn modelId="{BC1D9C94-29C5-4E3D-9559-DB2D43F01C09}" type="presParOf" srcId="{30D58857-2389-496C-A68B-B13BBDAE25FA}" destId="{06777E47-0A2F-44D8-8E8D-2972EBE12850}" srcOrd="9" destOrd="0" presId="urn:microsoft.com/office/officeart/2005/8/layout/gear1"/>
    <dgm:cxn modelId="{4A86A842-A980-4B31-8832-28E665F90F83}" type="presParOf" srcId="{30D58857-2389-496C-A68B-B13BBDAE25FA}" destId="{3CC91E88-7C3B-4530-ADFD-F0E53DE617E9}" srcOrd="10" destOrd="0" presId="urn:microsoft.com/office/officeart/2005/8/layout/gear1"/>
    <dgm:cxn modelId="{F16E371D-8128-4B36-98B5-ABCE3C94DC43}" type="presParOf" srcId="{30D58857-2389-496C-A68B-B13BBDAE25FA}" destId="{4A41B8CC-77D2-462D-86AF-81A69B773688}" srcOrd="11" destOrd="0" presId="urn:microsoft.com/office/officeart/2005/8/layout/gear1"/>
    <dgm:cxn modelId="{ACB5F396-BAE2-4DA9-B851-0F246A1D9778}" type="presParOf" srcId="{30D58857-2389-496C-A68B-B13BBDAE25FA}" destId="{D9863F46-6521-46AE-96D9-793F6C85669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487CA4A-A002-410D-AFF0-D13D8D9482A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05AE32B-E8D2-433C-84D3-B22D3AEB9D26}">
      <dgm:prSet phldrT="[텍스트]"/>
      <dgm:spPr/>
      <dgm:t>
        <a:bodyPr/>
        <a:lstStyle/>
        <a:p>
          <a:pPr latinLnBrk="1"/>
          <a:r>
            <a:rPr lang="ko-KR" altLang="en-US" dirty="0" smtClean="0"/>
            <a:t>부정적</a:t>
          </a:r>
          <a:endParaRPr lang="ko-KR" altLang="en-US" dirty="0"/>
        </a:p>
      </dgm:t>
    </dgm:pt>
    <dgm:pt modelId="{B65B355C-7340-4F4D-812A-CF4D0251F89C}" type="parTrans" cxnId="{E6CB7FF0-6997-4A2A-A42F-2ED6BE9A9FF6}">
      <dgm:prSet/>
      <dgm:spPr/>
      <dgm:t>
        <a:bodyPr/>
        <a:lstStyle/>
        <a:p>
          <a:pPr latinLnBrk="1"/>
          <a:endParaRPr lang="ko-KR" altLang="en-US"/>
        </a:p>
      </dgm:t>
    </dgm:pt>
    <dgm:pt modelId="{18255903-B599-47B3-9C7B-E9445CB5E08B}" type="sibTrans" cxnId="{E6CB7FF0-6997-4A2A-A42F-2ED6BE9A9FF6}">
      <dgm:prSet/>
      <dgm:spPr/>
      <dgm:t>
        <a:bodyPr/>
        <a:lstStyle/>
        <a:p>
          <a:pPr latinLnBrk="1"/>
          <a:endParaRPr lang="ko-KR" altLang="en-US"/>
        </a:p>
      </dgm:t>
    </dgm:pt>
    <dgm:pt modelId="{27012194-B666-4C4A-ADDA-FDAEDD223523}">
      <dgm:prSet phldrT="[텍스트]"/>
      <dgm:spPr/>
      <dgm:t>
        <a:bodyPr/>
        <a:lstStyle/>
        <a:p>
          <a:pPr latinLnBrk="1"/>
          <a:r>
            <a:rPr lang="ko-KR" altLang="en-US" dirty="0" smtClean="0"/>
            <a:t>긍정적</a:t>
          </a:r>
          <a:endParaRPr lang="ko-KR" altLang="en-US" dirty="0"/>
        </a:p>
      </dgm:t>
    </dgm:pt>
    <dgm:pt modelId="{1345F8D6-5F0E-4369-8167-2BCEB43F4613}" type="parTrans" cxnId="{CC380039-D198-40D5-A609-18C3385C8F6E}">
      <dgm:prSet/>
      <dgm:spPr/>
      <dgm:t>
        <a:bodyPr/>
        <a:lstStyle/>
        <a:p>
          <a:pPr latinLnBrk="1"/>
          <a:endParaRPr lang="ko-KR" altLang="en-US"/>
        </a:p>
      </dgm:t>
    </dgm:pt>
    <dgm:pt modelId="{62FB5237-8B22-49D7-AA3F-CD1913CC14A1}" type="sibTrans" cxnId="{CC380039-D198-40D5-A609-18C3385C8F6E}">
      <dgm:prSet/>
      <dgm:spPr/>
      <dgm:t>
        <a:bodyPr/>
        <a:lstStyle/>
        <a:p>
          <a:pPr latinLnBrk="1"/>
          <a:endParaRPr lang="ko-KR" altLang="en-US"/>
        </a:p>
      </dgm:t>
    </dgm:pt>
    <dgm:pt modelId="{B38C89A1-60C5-42B8-83A4-637419A2F5CE}" type="pres">
      <dgm:prSet presAssocID="{7487CA4A-A002-410D-AFF0-D13D8D9482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6EDEBE-7FAD-4F45-A321-DDF5AEB06436}" type="pres">
      <dgm:prSet presAssocID="{7487CA4A-A002-410D-AFF0-D13D8D9482A0}" presName="ribbon" presStyleLbl="node1" presStyleIdx="0" presStyleCnt="1"/>
      <dgm:spPr/>
    </dgm:pt>
    <dgm:pt modelId="{2EB4CAF0-87C9-4F4C-A646-571FEF13EE83}" type="pres">
      <dgm:prSet presAssocID="{7487CA4A-A002-410D-AFF0-D13D8D9482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BDD476-91F4-4251-960D-CC969BA30858}" type="pres">
      <dgm:prSet presAssocID="{7487CA4A-A002-410D-AFF0-D13D8D9482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C380039-D198-40D5-A609-18C3385C8F6E}" srcId="{7487CA4A-A002-410D-AFF0-D13D8D9482A0}" destId="{27012194-B666-4C4A-ADDA-FDAEDD223523}" srcOrd="1" destOrd="0" parTransId="{1345F8D6-5F0E-4369-8167-2BCEB43F4613}" sibTransId="{62FB5237-8B22-49D7-AA3F-CD1913CC14A1}"/>
    <dgm:cxn modelId="{9B1490B1-2272-4B46-8B0C-009F4246A906}" type="presOf" srcId="{505AE32B-E8D2-433C-84D3-B22D3AEB9D26}" destId="{2EB4CAF0-87C9-4F4C-A646-571FEF13EE83}" srcOrd="0" destOrd="0" presId="urn:microsoft.com/office/officeart/2005/8/layout/arrow6"/>
    <dgm:cxn modelId="{065D676B-3598-49B8-85B1-8FE7CF991350}" type="presOf" srcId="{27012194-B666-4C4A-ADDA-FDAEDD223523}" destId="{0EBDD476-91F4-4251-960D-CC969BA30858}" srcOrd="0" destOrd="0" presId="urn:microsoft.com/office/officeart/2005/8/layout/arrow6"/>
    <dgm:cxn modelId="{7B0A7AAB-12C7-4304-8EC7-61CC662272F6}" type="presOf" srcId="{7487CA4A-A002-410D-AFF0-D13D8D9482A0}" destId="{B38C89A1-60C5-42B8-83A4-637419A2F5CE}" srcOrd="0" destOrd="0" presId="urn:microsoft.com/office/officeart/2005/8/layout/arrow6"/>
    <dgm:cxn modelId="{E6CB7FF0-6997-4A2A-A42F-2ED6BE9A9FF6}" srcId="{7487CA4A-A002-410D-AFF0-D13D8D9482A0}" destId="{505AE32B-E8D2-433C-84D3-B22D3AEB9D26}" srcOrd="0" destOrd="0" parTransId="{B65B355C-7340-4F4D-812A-CF4D0251F89C}" sibTransId="{18255903-B599-47B3-9C7B-E9445CB5E08B}"/>
    <dgm:cxn modelId="{9B85A98D-9879-49DD-B29D-3E58FFA1182F}" type="presParOf" srcId="{B38C89A1-60C5-42B8-83A4-637419A2F5CE}" destId="{256EDEBE-7FAD-4F45-A321-DDF5AEB06436}" srcOrd="0" destOrd="0" presId="urn:microsoft.com/office/officeart/2005/8/layout/arrow6"/>
    <dgm:cxn modelId="{5B6051C8-D58B-4990-A41F-61BD53D2864A}" type="presParOf" srcId="{B38C89A1-60C5-42B8-83A4-637419A2F5CE}" destId="{2EB4CAF0-87C9-4F4C-A646-571FEF13EE83}" srcOrd="1" destOrd="0" presId="urn:microsoft.com/office/officeart/2005/8/layout/arrow6"/>
    <dgm:cxn modelId="{7D0FBEDA-80F2-4F22-AF17-F099CC263385}" type="presParOf" srcId="{B38C89A1-60C5-42B8-83A4-637419A2F5CE}" destId="{0EBDD476-91F4-4251-960D-CC969BA3085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4E3B508-E766-41E3-BFFA-A27DBE2A9F5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3DE6A48-6BF9-420D-948C-CF701FD72A3D}">
      <dgm:prSet phldrT="[텍스트]"/>
      <dgm:spPr/>
      <dgm:t>
        <a:bodyPr/>
        <a:lstStyle/>
        <a:p>
          <a:pPr latinLnBrk="1"/>
          <a:r>
            <a:rPr lang="ko-KR" altLang="en-US" dirty="0" smtClean="0"/>
            <a:t>긍정적 질문</a:t>
          </a:r>
          <a:endParaRPr lang="ko-KR" altLang="en-US" dirty="0"/>
        </a:p>
      </dgm:t>
    </dgm:pt>
    <dgm:pt modelId="{052F8EFF-2102-4294-B566-A93DA3A46A22}" type="parTrans" cxnId="{781DC941-F887-4B6B-8771-0AFA47F60B56}">
      <dgm:prSet/>
      <dgm:spPr/>
      <dgm:t>
        <a:bodyPr/>
        <a:lstStyle/>
        <a:p>
          <a:pPr latinLnBrk="1"/>
          <a:endParaRPr lang="ko-KR" altLang="en-US"/>
        </a:p>
      </dgm:t>
    </dgm:pt>
    <dgm:pt modelId="{33A3BD5D-7F91-4265-B3AD-0B882DB7FFD6}" type="sibTrans" cxnId="{781DC941-F887-4B6B-8771-0AFA47F60B56}">
      <dgm:prSet/>
      <dgm:spPr/>
      <dgm:t>
        <a:bodyPr/>
        <a:lstStyle/>
        <a:p>
          <a:pPr latinLnBrk="1"/>
          <a:endParaRPr lang="ko-KR" altLang="en-US"/>
        </a:p>
      </dgm:t>
    </dgm:pt>
    <dgm:pt modelId="{E0F8E269-73BF-4C4B-B67C-98237709D7ED}">
      <dgm:prSet phldrT="[텍스트]"/>
      <dgm:spPr/>
      <dgm:t>
        <a:bodyPr/>
        <a:lstStyle/>
        <a:p>
          <a:pPr latinLnBrk="1"/>
          <a:r>
            <a:rPr lang="ko-KR" altLang="en-US" dirty="0" smtClean="0"/>
            <a:t>더 잘한 일은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FC155528-C5F5-4B42-A54D-8F54A64F8EE9}" type="parTrans" cxnId="{0E04BC22-9E3E-46DF-B527-3E09B5DF28A1}">
      <dgm:prSet/>
      <dgm:spPr/>
      <dgm:t>
        <a:bodyPr/>
        <a:lstStyle/>
        <a:p>
          <a:pPr latinLnBrk="1"/>
          <a:endParaRPr lang="ko-KR" altLang="en-US"/>
        </a:p>
      </dgm:t>
    </dgm:pt>
    <dgm:pt modelId="{F81389BF-2EC0-4B43-894F-2D84D535B4BE}" type="sibTrans" cxnId="{0E04BC22-9E3E-46DF-B527-3E09B5DF28A1}">
      <dgm:prSet/>
      <dgm:spPr/>
      <dgm:t>
        <a:bodyPr/>
        <a:lstStyle/>
        <a:p>
          <a:pPr latinLnBrk="1"/>
          <a:endParaRPr lang="ko-KR" altLang="en-US"/>
        </a:p>
      </dgm:t>
    </dgm:pt>
    <dgm:pt modelId="{85DD932E-F06D-4701-BD89-224A78CB29A3}">
      <dgm:prSet phldrT="[텍스트]"/>
      <dgm:spPr/>
      <dgm:t>
        <a:bodyPr/>
        <a:lstStyle/>
        <a:p>
          <a:pPr latinLnBrk="1"/>
          <a:r>
            <a:rPr lang="ko-KR" altLang="en-US" dirty="0" smtClean="0"/>
            <a:t>신났던 일은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C1EAEB97-BB03-45F6-BF27-48EDA2B29AEE}" type="parTrans" cxnId="{57454088-8602-41D7-867A-0F2BF63191D6}">
      <dgm:prSet/>
      <dgm:spPr/>
      <dgm:t>
        <a:bodyPr/>
        <a:lstStyle/>
        <a:p>
          <a:pPr latinLnBrk="1"/>
          <a:endParaRPr lang="ko-KR" altLang="en-US"/>
        </a:p>
      </dgm:t>
    </dgm:pt>
    <dgm:pt modelId="{4129E798-2487-4BA0-8174-6545AE0FC0AB}" type="sibTrans" cxnId="{57454088-8602-41D7-867A-0F2BF63191D6}">
      <dgm:prSet/>
      <dgm:spPr/>
      <dgm:t>
        <a:bodyPr/>
        <a:lstStyle/>
        <a:p>
          <a:pPr latinLnBrk="1"/>
          <a:endParaRPr lang="ko-KR" altLang="en-US"/>
        </a:p>
      </dgm:t>
    </dgm:pt>
    <dgm:pt modelId="{60D13992-97D1-485C-88EF-4017F1E2F850}">
      <dgm:prSet phldrT="[텍스트]"/>
      <dgm:spPr/>
      <dgm:t>
        <a:bodyPr/>
        <a:lstStyle/>
        <a:p>
          <a:pPr latinLnBrk="1"/>
          <a:r>
            <a:rPr lang="ko-KR" altLang="en-US" dirty="0" smtClean="0"/>
            <a:t>특별인간 배경은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F857B186-3B34-49FA-981D-FAEB6611BFAE}" type="parTrans" cxnId="{DC41755A-DF36-4856-A745-375D6D02DDB3}">
      <dgm:prSet/>
      <dgm:spPr/>
      <dgm:t>
        <a:bodyPr/>
        <a:lstStyle/>
        <a:p>
          <a:pPr latinLnBrk="1"/>
          <a:endParaRPr lang="ko-KR" altLang="en-US"/>
        </a:p>
      </dgm:t>
    </dgm:pt>
    <dgm:pt modelId="{CC905253-C348-49AE-AE52-3EAC5CCFF476}" type="sibTrans" cxnId="{DC41755A-DF36-4856-A745-375D6D02DDB3}">
      <dgm:prSet/>
      <dgm:spPr/>
      <dgm:t>
        <a:bodyPr/>
        <a:lstStyle/>
        <a:p>
          <a:pPr latinLnBrk="1"/>
          <a:endParaRPr lang="ko-KR" altLang="en-US"/>
        </a:p>
      </dgm:t>
    </dgm:pt>
    <dgm:pt modelId="{566BD1A4-5AFE-4AFB-A852-1B46F1A2E611}">
      <dgm:prSet phldrT="[텍스트]"/>
      <dgm:spPr/>
      <dgm:t>
        <a:bodyPr/>
        <a:lstStyle/>
        <a:p>
          <a:pPr latinLnBrk="1"/>
          <a:r>
            <a:rPr lang="ko-KR" altLang="en-US" dirty="0" smtClean="0"/>
            <a:t>함께 한 일은</a:t>
          </a:r>
          <a:r>
            <a:rPr lang="en-US" altLang="ko-KR" dirty="0" smtClean="0"/>
            <a:t>?</a:t>
          </a:r>
          <a:endParaRPr lang="ko-KR" altLang="en-US" dirty="0"/>
        </a:p>
      </dgm:t>
    </dgm:pt>
    <dgm:pt modelId="{6FE4497E-37E9-4351-9964-EDEDE0EF1B20}" type="parTrans" cxnId="{AFC74ACD-CBBF-40AE-BD88-A4F124757421}">
      <dgm:prSet/>
      <dgm:spPr/>
      <dgm:t>
        <a:bodyPr/>
        <a:lstStyle/>
        <a:p>
          <a:pPr latinLnBrk="1"/>
          <a:endParaRPr lang="ko-KR" altLang="en-US"/>
        </a:p>
      </dgm:t>
    </dgm:pt>
    <dgm:pt modelId="{E72925F2-0070-4AC3-8FCE-DFE884F14544}" type="sibTrans" cxnId="{AFC74ACD-CBBF-40AE-BD88-A4F124757421}">
      <dgm:prSet/>
      <dgm:spPr/>
      <dgm:t>
        <a:bodyPr/>
        <a:lstStyle/>
        <a:p>
          <a:pPr latinLnBrk="1"/>
          <a:endParaRPr lang="ko-KR" altLang="en-US"/>
        </a:p>
      </dgm:t>
    </dgm:pt>
    <dgm:pt modelId="{595A3442-4BF4-48EF-B95D-AE83198B12D7}" type="pres">
      <dgm:prSet presAssocID="{34E3B508-E766-41E3-BFFA-A27DBE2A9F5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B2D1F6-B3A9-41D0-9704-D23A92A09F3B}" type="pres">
      <dgm:prSet presAssocID="{34E3B508-E766-41E3-BFFA-A27DBE2A9F59}" presName="matrix" presStyleCnt="0"/>
      <dgm:spPr/>
    </dgm:pt>
    <dgm:pt modelId="{46E24251-90A4-4D2B-915E-B9C675C5DD47}" type="pres">
      <dgm:prSet presAssocID="{34E3B508-E766-41E3-BFFA-A27DBE2A9F59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1D5F869B-91F6-4CB3-982E-58185812AF2B}" type="pres">
      <dgm:prSet presAssocID="{34E3B508-E766-41E3-BFFA-A27DBE2A9F5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82EACA-2E84-4D41-95E1-9254BFA4D239}" type="pres">
      <dgm:prSet presAssocID="{34E3B508-E766-41E3-BFFA-A27DBE2A9F59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74CFE9C-5CFD-4C1D-BA63-86F68E7731CF}" type="pres">
      <dgm:prSet presAssocID="{34E3B508-E766-41E3-BFFA-A27DBE2A9F5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11585D-ED76-45EB-A097-E7F65A236EFA}" type="pres">
      <dgm:prSet presAssocID="{34E3B508-E766-41E3-BFFA-A27DBE2A9F59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CF0E744A-FD31-47F8-AF1C-51AB122EE3BA}" type="pres">
      <dgm:prSet presAssocID="{34E3B508-E766-41E3-BFFA-A27DBE2A9F5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D359B8-29D7-4D14-B4B0-4770BCD1D0DB}" type="pres">
      <dgm:prSet presAssocID="{34E3B508-E766-41E3-BFFA-A27DBE2A9F59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8AEE353-CF37-4996-B966-3C33063F6480}" type="pres">
      <dgm:prSet presAssocID="{34E3B508-E766-41E3-BFFA-A27DBE2A9F5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FB6508-A967-421E-ACE6-79855D5DE6F1}" type="pres">
      <dgm:prSet presAssocID="{34E3B508-E766-41E3-BFFA-A27DBE2A9F5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6D04FAA-69E3-4EE8-ABCD-C65B766A9A8A}" type="presOf" srcId="{E0F8E269-73BF-4C4B-B67C-98237709D7ED}" destId="{1D5F869B-91F6-4CB3-982E-58185812AF2B}" srcOrd="1" destOrd="0" presId="urn:microsoft.com/office/officeart/2005/8/layout/matrix1"/>
    <dgm:cxn modelId="{0F1237F1-4BC3-48B2-B308-5A6E139FF867}" type="presOf" srcId="{85DD932E-F06D-4701-BD89-224A78CB29A3}" destId="{E74CFE9C-5CFD-4C1D-BA63-86F68E7731CF}" srcOrd="1" destOrd="0" presId="urn:microsoft.com/office/officeart/2005/8/layout/matrix1"/>
    <dgm:cxn modelId="{43BD300A-CD42-4B96-A122-E70DA10B0B28}" type="presOf" srcId="{E0F8E269-73BF-4C4B-B67C-98237709D7ED}" destId="{46E24251-90A4-4D2B-915E-B9C675C5DD47}" srcOrd="0" destOrd="0" presId="urn:microsoft.com/office/officeart/2005/8/layout/matrix1"/>
    <dgm:cxn modelId="{DC41755A-DF36-4856-A745-375D6D02DDB3}" srcId="{33DE6A48-6BF9-420D-948C-CF701FD72A3D}" destId="{60D13992-97D1-485C-88EF-4017F1E2F850}" srcOrd="2" destOrd="0" parTransId="{F857B186-3B34-49FA-981D-FAEB6611BFAE}" sibTransId="{CC905253-C348-49AE-AE52-3EAC5CCFF476}"/>
    <dgm:cxn modelId="{A2FEAE28-5F29-4031-84BE-B5193FBF2F2E}" type="presOf" srcId="{85DD932E-F06D-4701-BD89-224A78CB29A3}" destId="{2382EACA-2E84-4D41-95E1-9254BFA4D239}" srcOrd="0" destOrd="0" presId="urn:microsoft.com/office/officeart/2005/8/layout/matrix1"/>
    <dgm:cxn modelId="{781DC941-F887-4B6B-8771-0AFA47F60B56}" srcId="{34E3B508-E766-41E3-BFFA-A27DBE2A9F59}" destId="{33DE6A48-6BF9-420D-948C-CF701FD72A3D}" srcOrd="0" destOrd="0" parTransId="{052F8EFF-2102-4294-B566-A93DA3A46A22}" sibTransId="{33A3BD5D-7F91-4265-B3AD-0B882DB7FFD6}"/>
    <dgm:cxn modelId="{57454088-8602-41D7-867A-0F2BF63191D6}" srcId="{33DE6A48-6BF9-420D-948C-CF701FD72A3D}" destId="{85DD932E-F06D-4701-BD89-224A78CB29A3}" srcOrd="1" destOrd="0" parTransId="{C1EAEB97-BB03-45F6-BF27-48EDA2B29AEE}" sibTransId="{4129E798-2487-4BA0-8174-6545AE0FC0AB}"/>
    <dgm:cxn modelId="{225072A5-3C33-47BA-A731-64F29509762C}" type="presOf" srcId="{566BD1A4-5AFE-4AFB-A852-1B46F1A2E611}" destId="{99D359B8-29D7-4D14-B4B0-4770BCD1D0DB}" srcOrd="0" destOrd="0" presId="urn:microsoft.com/office/officeart/2005/8/layout/matrix1"/>
    <dgm:cxn modelId="{2960C2CC-6950-44B6-A72A-BD8B57933A3B}" type="presOf" srcId="{33DE6A48-6BF9-420D-948C-CF701FD72A3D}" destId="{B0FB6508-A967-421E-ACE6-79855D5DE6F1}" srcOrd="0" destOrd="0" presId="urn:microsoft.com/office/officeart/2005/8/layout/matrix1"/>
    <dgm:cxn modelId="{5F2726A4-86BD-436C-8718-644503E5683F}" type="presOf" srcId="{566BD1A4-5AFE-4AFB-A852-1B46F1A2E611}" destId="{38AEE353-CF37-4996-B966-3C33063F6480}" srcOrd="1" destOrd="0" presId="urn:microsoft.com/office/officeart/2005/8/layout/matrix1"/>
    <dgm:cxn modelId="{288C2541-B541-45F9-A553-B75BC72BA8E6}" type="presOf" srcId="{60D13992-97D1-485C-88EF-4017F1E2F850}" destId="{CF0E744A-FD31-47F8-AF1C-51AB122EE3BA}" srcOrd="1" destOrd="0" presId="urn:microsoft.com/office/officeart/2005/8/layout/matrix1"/>
    <dgm:cxn modelId="{AFC74ACD-CBBF-40AE-BD88-A4F124757421}" srcId="{33DE6A48-6BF9-420D-948C-CF701FD72A3D}" destId="{566BD1A4-5AFE-4AFB-A852-1B46F1A2E611}" srcOrd="3" destOrd="0" parTransId="{6FE4497E-37E9-4351-9964-EDEDE0EF1B20}" sibTransId="{E72925F2-0070-4AC3-8FCE-DFE884F14544}"/>
    <dgm:cxn modelId="{E7741ADB-9D3C-45FA-94A4-CF0507F7D65C}" type="presOf" srcId="{60D13992-97D1-485C-88EF-4017F1E2F850}" destId="{EB11585D-ED76-45EB-A097-E7F65A236EFA}" srcOrd="0" destOrd="0" presId="urn:microsoft.com/office/officeart/2005/8/layout/matrix1"/>
    <dgm:cxn modelId="{600430C7-3594-4D1F-9EC8-FF5F93B51FD4}" type="presOf" srcId="{34E3B508-E766-41E3-BFFA-A27DBE2A9F59}" destId="{595A3442-4BF4-48EF-B95D-AE83198B12D7}" srcOrd="0" destOrd="0" presId="urn:microsoft.com/office/officeart/2005/8/layout/matrix1"/>
    <dgm:cxn modelId="{0E04BC22-9E3E-46DF-B527-3E09B5DF28A1}" srcId="{33DE6A48-6BF9-420D-948C-CF701FD72A3D}" destId="{E0F8E269-73BF-4C4B-B67C-98237709D7ED}" srcOrd="0" destOrd="0" parTransId="{FC155528-C5F5-4B42-A54D-8F54A64F8EE9}" sibTransId="{F81389BF-2EC0-4B43-894F-2D84D535B4BE}"/>
    <dgm:cxn modelId="{71627BAE-F224-4445-947D-CBB831526A97}" type="presParOf" srcId="{595A3442-4BF4-48EF-B95D-AE83198B12D7}" destId="{2CB2D1F6-B3A9-41D0-9704-D23A92A09F3B}" srcOrd="0" destOrd="0" presId="urn:microsoft.com/office/officeart/2005/8/layout/matrix1"/>
    <dgm:cxn modelId="{8B18F671-8988-47C9-B134-3F7275DA19AE}" type="presParOf" srcId="{2CB2D1F6-B3A9-41D0-9704-D23A92A09F3B}" destId="{46E24251-90A4-4D2B-915E-B9C675C5DD47}" srcOrd="0" destOrd="0" presId="urn:microsoft.com/office/officeart/2005/8/layout/matrix1"/>
    <dgm:cxn modelId="{A8F0B4F9-3BEC-4365-A451-017D2EBBFEC4}" type="presParOf" srcId="{2CB2D1F6-B3A9-41D0-9704-D23A92A09F3B}" destId="{1D5F869B-91F6-4CB3-982E-58185812AF2B}" srcOrd="1" destOrd="0" presId="urn:microsoft.com/office/officeart/2005/8/layout/matrix1"/>
    <dgm:cxn modelId="{14B1AC55-FF86-44F3-823E-0B72FC34B9D5}" type="presParOf" srcId="{2CB2D1F6-B3A9-41D0-9704-D23A92A09F3B}" destId="{2382EACA-2E84-4D41-95E1-9254BFA4D239}" srcOrd="2" destOrd="0" presId="urn:microsoft.com/office/officeart/2005/8/layout/matrix1"/>
    <dgm:cxn modelId="{C0FAA9E9-39FC-4F7F-88FC-3490E7A4735D}" type="presParOf" srcId="{2CB2D1F6-B3A9-41D0-9704-D23A92A09F3B}" destId="{E74CFE9C-5CFD-4C1D-BA63-86F68E7731CF}" srcOrd="3" destOrd="0" presId="urn:microsoft.com/office/officeart/2005/8/layout/matrix1"/>
    <dgm:cxn modelId="{93DAFCE7-252C-4383-93E1-467C9B54A1F9}" type="presParOf" srcId="{2CB2D1F6-B3A9-41D0-9704-D23A92A09F3B}" destId="{EB11585D-ED76-45EB-A097-E7F65A236EFA}" srcOrd="4" destOrd="0" presId="urn:microsoft.com/office/officeart/2005/8/layout/matrix1"/>
    <dgm:cxn modelId="{0DCF38DF-CA28-4ED3-8467-9E7649745A6A}" type="presParOf" srcId="{2CB2D1F6-B3A9-41D0-9704-D23A92A09F3B}" destId="{CF0E744A-FD31-47F8-AF1C-51AB122EE3BA}" srcOrd="5" destOrd="0" presId="urn:microsoft.com/office/officeart/2005/8/layout/matrix1"/>
    <dgm:cxn modelId="{BAACC69E-BB39-4F0F-B865-5F38CA7670D2}" type="presParOf" srcId="{2CB2D1F6-B3A9-41D0-9704-D23A92A09F3B}" destId="{99D359B8-29D7-4D14-B4B0-4770BCD1D0DB}" srcOrd="6" destOrd="0" presId="urn:microsoft.com/office/officeart/2005/8/layout/matrix1"/>
    <dgm:cxn modelId="{93E16F23-B13B-47D0-AFEA-4A443238067D}" type="presParOf" srcId="{2CB2D1F6-B3A9-41D0-9704-D23A92A09F3B}" destId="{38AEE353-CF37-4996-B966-3C33063F6480}" srcOrd="7" destOrd="0" presId="urn:microsoft.com/office/officeart/2005/8/layout/matrix1"/>
    <dgm:cxn modelId="{A11687C5-8E82-4166-A0CB-CE7656BF19EC}" type="presParOf" srcId="{595A3442-4BF4-48EF-B95D-AE83198B12D7}" destId="{B0FB6508-A967-421E-ACE6-79855D5DE6F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49B1F0-FACB-4972-8DF6-40469BF0DEFA}" type="doc">
      <dgm:prSet loTypeId="urn:microsoft.com/office/officeart/2005/8/layout/arrow5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B70D5691-8B42-4152-B5E2-F9A91D68E583}">
      <dgm:prSet phldrT="[텍스트]"/>
      <dgm:spPr/>
      <dgm:t>
        <a:bodyPr/>
        <a:lstStyle/>
        <a:p>
          <a:pPr latinLnBrk="1"/>
          <a:r>
            <a:rPr lang="ko-KR" altLang="en-US" dirty="0" smtClean="0"/>
            <a:t>고통 속에서</a:t>
          </a:r>
          <a:endParaRPr lang="en-US" altLang="ko-KR" dirty="0" smtClean="0"/>
        </a:p>
        <a:p>
          <a:pPr latinLnBrk="1"/>
          <a:r>
            <a:rPr lang="ko-KR" altLang="en-US" dirty="0" smtClean="0"/>
            <a:t>허우적거리기</a:t>
          </a:r>
          <a:endParaRPr lang="ko-KR" altLang="en-US" dirty="0"/>
        </a:p>
      </dgm:t>
    </dgm:pt>
    <dgm:pt modelId="{23C037FB-5D2F-4B04-A635-FD1BD2212352}" type="parTrans" cxnId="{3A88F8CE-C469-4779-A775-4B64175C47BB}">
      <dgm:prSet/>
      <dgm:spPr/>
      <dgm:t>
        <a:bodyPr/>
        <a:lstStyle/>
        <a:p>
          <a:pPr latinLnBrk="1"/>
          <a:endParaRPr lang="ko-KR" altLang="en-US"/>
        </a:p>
      </dgm:t>
    </dgm:pt>
    <dgm:pt modelId="{9C882836-31F1-4EF0-B89D-3EA5996CCD0E}" type="sibTrans" cxnId="{3A88F8CE-C469-4779-A775-4B64175C47BB}">
      <dgm:prSet/>
      <dgm:spPr/>
      <dgm:t>
        <a:bodyPr/>
        <a:lstStyle/>
        <a:p>
          <a:pPr latinLnBrk="1"/>
          <a:endParaRPr lang="ko-KR" altLang="en-US"/>
        </a:p>
      </dgm:t>
    </dgm:pt>
    <dgm:pt modelId="{5941C0A8-9388-4BBF-882F-443950E5F5B1}">
      <dgm:prSet phldrT="[텍스트]"/>
      <dgm:spPr/>
      <dgm:t>
        <a:bodyPr/>
        <a:lstStyle/>
        <a:p>
          <a:pPr latinLnBrk="1"/>
          <a:r>
            <a:rPr lang="ko-KR" altLang="en-US" dirty="0" smtClean="0"/>
            <a:t>미래에 할 일 </a:t>
          </a:r>
          <a:endParaRPr lang="en-US" altLang="ko-KR" dirty="0" smtClean="0"/>
        </a:p>
        <a:p>
          <a:pPr latinLnBrk="1"/>
          <a:r>
            <a:rPr lang="ko-KR" altLang="en-US" dirty="0" smtClean="0"/>
            <a:t>초점 맞추기</a:t>
          </a:r>
          <a:endParaRPr lang="ko-KR" altLang="en-US" dirty="0"/>
        </a:p>
      </dgm:t>
    </dgm:pt>
    <dgm:pt modelId="{351C0E2A-BE02-468D-8A5E-53752B69E0C6}" type="parTrans" cxnId="{56D1E1C5-38E8-4BB0-A782-C1B9DD90CA8E}">
      <dgm:prSet/>
      <dgm:spPr/>
      <dgm:t>
        <a:bodyPr/>
        <a:lstStyle/>
        <a:p>
          <a:pPr latinLnBrk="1"/>
          <a:endParaRPr lang="ko-KR" altLang="en-US"/>
        </a:p>
      </dgm:t>
    </dgm:pt>
    <dgm:pt modelId="{7463C0AF-DB82-490A-9BB7-8BE464E59923}" type="sibTrans" cxnId="{56D1E1C5-38E8-4BB0-A782-C1B9DD90CA8E}">
      <dgm:prSet/>
      <dgm:spPr/>
      <dgm:t>
        <a:bodyPr/>
        <a:lstStyle/>
        <a:p>
          <a:pPr latinLnBrk="1"/>
          <a:endParaRPr lang="ko-KR" altLang="en-US"/>
        </a:p>
      </dgm:t>
    </dgm:pt>
    <dgm:pt modelId="{A330E37D-0D13-41B3-83A2-C00C542F39F2}" type="pres">
      <dgm:prSet presAssocID="{A849B1F0-FACB-4972-8DF6-40469BF0DEF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5DB6DD1-AD9D-4CEB-B080-250093AFA390}" type="pres">
      <dgm:prSet presAssocID="{B70D5691-8B42-4152-B5E2-F9A91D68E58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328B14-B5A4-47C2-83C0-DC4B74D49E2F}" type="pres">
      <dgm:prSet presAssocID="{5941C0A8-9388-4BBF-882F-443950E5F5B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5BF01DB-AB3B-47CB-8F47-127174AA37F2}" type="presOf" srcId="{5941C0A8-9388-4BBF-882F-443950E5F5B1}" destId="{47328B14-B5A4-47C2-83C0-DC4B74D49E2F}" srcOrd="0" destOrd="0" presId="urn:microsoft.com/office/officeart/2005/8/layout/arrow5"/>
    <dgm:cxn modelId="{06AEC099-9E5C-446C-B965-9D3A2DE3A370}" type="presOf" srcId="{A849B1F0-FACB-4972-8DF6-40469BF0DEFA}" destId="{A330E37D-0D13-41B3-83A2-C00C542F39F2}" srcOrd="0" destOrd="0" presId="urn:microsoft.com/office/officeart/2005/8/layout/arrow5"/>
    <dgm:cxn modelId="{3A88F8CE-C469-4779-A775-4B64175C47BB}" srcId="{A849B1F0-FACB-4972-8DF6-40469BF0DEFA}" destId="{B70D5691-8B42-4152-B5E2-F9A91D68E583}" srcOrd="0" destOrd="0" parTransId="{23C037FB-5D2F-4B04-A635-FD1BD2212352}" sibTransId="{9C882836-31F1-4EF0-B89D-3EA5996CCD0E}"/>
    <dgm:cxn modelId="{9C50573D-314B-4096-9737-F9D1B0E74A29}" type="presOf" srcId="{B70D5691-8B42-4152-B5E2-F9A91D68E583}" destId="{95DB6DD1-AD9D-4CEB-B080-250093AFA390}" srcOrd="0" destOrd="0" presId="urn:microsoft.com/office/officeart/2005/8/layout/arrow5"/>
    <dgm:cxn modelId="{56D1E1C5-38E8-4BB0-A782-C1B9DD90CA8E}" srcId="{A849B1F0-FACB-4972-8DF6-40469BF0DEFA}" destId="{5941C0A8-9388-4BBF-882F-443950E5F5B1}" srcOrd="1" destOrd="0" parTransId="{351C0E2A-BE02-468D-8A5E-53752B69E0C6}" sibTransId="{7463C0AF-DB82-490A-9BB7-8BE464E59923}"/>
    <dgm:cxn modelId="{37A4381D-C41D-40E7-9F1B-CDBF5AF8C09A}" type="presParOf" srcId="{A330E37D-0D13-41B3-83A2-C00C542F39F2}" destId="{95DB6DD1-AD9D-4CEB-B080-250093AFA390}" srcOrd="0" destOrd="0" presId="urn:microsoft.com/office/officeart/2005/8/layout/arrow5"/>
    <dgm:cxn modelId="{B9FDC846-4F18-4B3A-8D41-E03B46D923BC}" type="presParOf" srcId="{A330E37D-0D13-41B3-83A2-C00C542F39F2}" destId="{47328B14-B5A4-47C2-83C0-DC4B74D49E2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21B424D-5169-4D6D-ADF2-F562C9A8BD25}" type="doc">
      <dgm:prSet loTypeId="urn:microsoft.com/office/officeart/2005/8/layout/venn1" loCatId="relationship" qsTypeId="urn:microsoft.com/office/officeart/2005/8/quickstyle/3d9" qsCatId="3D" csTypeId="urn:microsoft.com/office/officeart/2005/8/colors/accent1_2" csCatId="accent1" phldr="1"/>
      <dgm:spPr/>
    </dgm:pt>
    <dgm:pt modelId="{50252E23-C60D-42A1-8032-550F0A983E52}">
      <dgm:prSet phldrT="[텍스트]"/>
      <dgm:spPr/>
      <dgm:t>
        <a:bodyPr/>
        <a:lstStyle/>
        <a:p>
          <a:pPr latinLnBrk="1"/>
          <a:r>
            <a:rPr lang="ko-KR" altLang="en-US" dirty="0" smtClean="0"/>
            <a:t>방향 맞춘</a:t>
          </a:r>
          <a:endParaRPr lang="en-US" altLang="ko-KR" dirty="0" smtClean="0"/>
        </a:p>
        <a:p>
          <a:pPr latinLnBrk="1"/>
          <a:r>
            <a:rPr lang="ko-KR" altLang="en-US" dirty="0" smtClean="0"/>
            <a:t>결과</a:t>
          </a:r>
          <a:endParaRPr lang="ko-KR" altLang="en-US" dirty="0"/>
        </a:p>
      </dgm:t>
    </dgm:pt>
    <dgm:pt modelId="{D1EDB573-76BA-4D89-B1F8-6BB2402C41FB}" type="parTrans" cxnId="{0B5C87C4-10AC-42A6-95CF-AACF18BDC438}">
      <dgm:prSet/>
      <dgm:spPr/>
      <dgm:t>
        <a:bodyPr/>
        <a:lstStyle/>
        <a:p>
          <a:pPr latinLnBrk="1"/>
          <a:endParaRPr lang="ko-KR" altLang="en-US"/>
        </a:p>
      </dgm:t>
    </dgm:pt>
    <dgm:pt modelId="{3A48D069-DD98-4E23-B125-E66BA52C8222}" type="sibTrans" cxnId="{0B5C87C4-10AC-42A6-95CF-AACF18BDC438}">
      <dgm:prSet/>
      <dgm:spPr/>
      <dgm:t>
        <a:bodyPr/>
        <a:lstStyle/>
        <a:p>
          <a:pPr latinLnBrk="1"/>
          <a:endParaRPr lang="ko-KR" altLang="en-US"/>
        </a:p>
      </dgm:t>
    </dgm:pt>
    <dgm:pt modelId="{01539493-1B61-428F-80D5-D4E49DAD7813}">
      <dgm:prSet phldrT="[텍스트]"/>
      <dgm:spPr/>
      <dgm:t>
        <a:bodyPr/>
        <a:lstStyle/>
        <a:p>
          <a:pPr latinLnBrk="1"/>
          <a:r>
            <a:rPr lang="ko-KR" altLang="en-US" dirty="0" smtClean="0"/>
            <a:t>목적지</a:t>
          </a:r>
          <a:endParaRPr lang="ko-KR" altLang="en-US" dirty="0"/>
        </a:p>
      </dgm:t>
    </dgm:pt>
    <dgm:pt modelId="{C38BE38D-D32A-457F-BD55-980FC4AC4390}" type="parTrans" cxnId="{28FCFF0D-8724-4266-9D0F-94A82D18C885}">
      <dgm:prSet/>
      <dgm:spPr/>
      <dgm:t>
        <a:bodyPr/>
        <a:lstStyle/>
        <a:p>
          <a:pPr latinLnBrk="1"/>
          <a:endParaRPr lang="ko-KR" altLang="en-US"/>
        </a:p>
      </dgm:t>
    </dgm:pt>
    <dgm:pt modelId="{D451BB48-774B-4459-9263-F51197575C29}" type="sibTrans" cxnId="{28FCFF0D-8724-4266-9D0F-94A82D18C885}">
      <dgm:prSet/>
      <dgm:spPr/>
      <dgm:t>
        <a:bodyPr/>
        <a:lstStyle/>
        <a:p>
          <a:pPr latinLnBrk="1"/>
          <a:endParaRPr lang="ko-KR" altLang="en-US"/>
        </a:p>
      </dgm:t>
    </dgm:pt>
    <dgm:pt modelId="{1A58ED40-B91A-48FB-A516-816066F83491}">
      <dgm:prSet phldrT="[텍스트]"/>
      <dgm:spPr/>
      <dgm:t>
        <a:bodyPr/>
        <a:lstStyle/>
        <a:p>
          <a:pPr latinLnBrk="1"/>
          <a:r>
            <a:rPr lang="ko-KR" altLang="en-US" dirty="0" smtClean="0"/>
            <a:t>해결책</a:t>
          </a:r>
          <a:endParaRPr lang="ko-KR" altLang="en-US" dirty="0"/>
        </a:p>
      </dgm:t>
    </dgm:pt>
    <dgm:pt modelId="{AFB968B9-ACFB-4AF4-B4E6-7F28BFDC7306}" type="parTrans" cxnId="{2787B455-7CC3-445D-8F2C-197259A74156}">
      <dgm:prSet/>
      <dgm:spPr/>
      <dgm:t>
        <a:bodyPr/>
        <a:lstStyle/>
        <a:p>
          <a:pPr latinLnBrk="1"/>
          <a:endParaRPr lang="ko-KR" altLang="en-US"/>
        </a:p>
      </dgm:t>
    </dgm:pt>
    <dgm:pt modelId="{7938B667-C645-416B-AF60-4F210C8D6FD0}" type="sibTrans" cxnId="{2787B455-7CC3-445D-8F2C-197259A74156}">
      <dgm:prSet/>
      <dgm:spPr/>
      <dgm:t>
        <a:bodyPr/>
        <a:lstStyle/>
        <a:p>
          <a:pPr latinLnBrk="1"/>
          <a:endParaRPr lang="ko-KR" altLang="en-US"/>
        </a:p>
      </dgm:t>
    </dgm:pt>
    <dgm:pt modelId="{B50F2C99-ED7C-47A7-AFF6-9D7DC59CDD73}" type="pres">
      <dgm:prSet presAssocID="{421B424D-5169-4D6D-ADF2-F562C9A8BD25}" presName="compositeShape" presStyleCnt="0">
        <dgm:presLayoutVars>
          <dgm:chMax val="7"/>
          <dgm:dir/>
          <dgm:resizeHandles val="exact"/>
        </dgm:presLayoutVars>
      </dgm:prSet>
      <dgm:spPr/>
    </dgm:pt>
    <dgm:pt modelId="{60BA311D-2881-47F3-995E-290663B7AFD2}" type="pres">
      <dgm:prSet presAssocID="{50252E23-C60D-42A1-8032-550F0A983E52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4E43D4B7-198C-4EE5-A0E7-69267671CA81}" type="pres">
      <dgm:prSet presAssocID="{50252E23-C60D-42A1-8032-550F0A983E5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EF84A8-5006-4991-BA28-EA718BA34ED1}" type="pres">
      <dgm:prSet presAssocID="{01539493-1B61-428F-80D5-D4E49DAD7813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BD4FB62-177F-47D8-84CC-AC498DBA1418}" type="pres">
      <dgm:prSet presAssocID="{01539493-1B61-428F-80D5-D4E49DAD781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B19EC64-6B72-4DF0-9057-904290018721}" type="pres">
      <dgm:prSet presAssocID="{1A58ED40-B91A-48FB-A516-816066F83491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D6F911CF-43C0-4C65-B5FA-67BD14BE19D7}" type="pres">
      <dgm:prSet presAssocID="{1A58ED40-B91A-48FB-A516-816066F8349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B5C87C4-10AC-42A6-95CF-AACF18BDC438}" srcId="{421B424D-5169-4D6D-ADF2-F562C9A8BD25}" destId="{50252E23-C60D-42A1-8032-550F0A983E52}" srcOrd="0" destOrd="0" parTransId="{D1EDB573-76BA-4D89-B1F8-6BB2402C41FB}" sibTransId="{3A48D069-DD98-4E23-B125-E66BA52C8222}"/>
    <dgm:cxn modelId="{997204DA-0EF3-49C6-A19C-2D5E34F37F22}" type="presOf" srcId="{1A58ED40-B91A-48FB-A516-816066F83491}" destId="{DB19EC64-6B72-4DF0-9057-904290018721}" srcOrd="0" destOrd="0" presId="urn:microsoft.com/office/officeart/2005/8/layout/venn1"/>
    <dgm:cxn modelId="{7633172B-6469-465B-AAA4-88C76B61557B}" type="presOf" srcId="{1A58ED40-B91A-48FB-A516-816066F83491}" destId="{D6F911CF-43C0-4C65-B5FA-67BD14BE19D7}" srcOrd="1" destOrd="0" presId="urn:microsoft.com/office/officeart/2005/8/layout/venn1"/>
    <dgm:cxn modelId="{CA0DF2C6-94A7-40AA-82C5-6D3ABF6A827D}" type="presOf" srcId="{50252E23-C60D-42A1-8032-550F0A983E52}" destId="{60BA311D-2881-47F3-995E-290663B7AFD2}" srcOrd="0" destOrd="0" presId="urn:microsoft.com/office/officeart/2005/8/layout/venn1"/>
    <dgm:cxn modelId="{28FCFF0D-8724-4266-9D0F-94A82D18C885}" srcId="{421B424D-5169-4D6D-ADF2-F562C9A8BD25}" destId="{01539493-1B61-428F-80D5-D4E49DAD7813}" srcOrd="1" destOrd="0" parTransId="{C38BE38D-D32A-457F-BD55-980FC4AC4390}" sibTransId="{D451BB48-774B-4459-9263-F51197575C29}"/>
    <dgm:cxn modelId="{774DEB45-54D8-44EC-A86E-D90478596BFA}" type="presOf" srcId="{50252E23-C60D-42A1-8032-550F0A983E52}" destId="{4E43D4B7-198C-4EE5-A0E7-69267671CA81}" srcOrd="1" destOrd="0" presId="urn:microsoft.com/office/officeart/2005/8/layout/venn1"/>
    <dgm:cxn modelId="{09566DE9-288E-4A3E-909C-E970B92B01C5}" type="presOf" srcId="{01539493-1B61-428F-80D5-D4E49DAD7813}" destId="{2BD4FB62-177F-47D8-84CC-AC498DBA1418}" srcOrd="1" destOrd="0" presId="urn:microsoft.com/office/officeart/2005/8/layout/venn1"/>
    <dgm:cxn modelId="{71732954-BADD-4BD1-BB7E-A84584F80065}" type="presOf" srcId="{421B424D-5169-4D6D-ADF2-F562C9A8BD25}" destId="{B50F2C99-ED7C-47A7-AFF6-9D7DC59CDD73}" srcOrd="0" destOrd="0" presId="urn:microsoft.com/office/officeart/2005/8/layout/venn1"/>
    <dgm:cxn modelId="{2787B455-7CC3-445D-8F2C-197259A74156}" srcId="{421B424D-5169-4D6D-ADF2-F562C9A8BD25}" destId="{1A58ED40-B91A-48FB-A516-816066F83491}" srcOrd="2" destOrd="0" parTransId="{AFB968B9-ACFB-4AF4-B4E6-7F28BFDC7306}" sibTransId="{7938B667-C645-416B-AF60-4F210C8D6FD0}"/>
    <dgm:cxn modelId="{C0B6D8E8-1A4A-467E-ABCA-963C2208D9B1}" type="presOf" srcId="{01539493-1B61-428F-80D5-D4E49DAD7813}" destId="{D9EF84A8-5006-4991-BA28-EA718BA34ED1}" srcOrd="0" destOrd="0" presId="urn:microsoft.com/office/officeart/2005/8/layout/venn1"/>
    <dgm:cxn modelId="{32AFA11E-B3BF-409E-8181-0C121C0C1259}" type="presParOf" srcId="{B50F2C99-ED7C-47A7-AFF6-9D7DC59CDD73}" destId="{60BA311D-2881-47F3-995E-290663B7AFD2}" srcOrd="0" destOrd="0" presId="urn:microsoft.com/office/officeart/2005/8/layout/venn1"/>
    <dgm:cxn modelId="{23EACA8F-DD7F-4793-ACAC-52DD5B5138D7}" type="presParOf" srcId="{B50F2C99-ED7C-47A7-AFF6-9D7DC59CDD73}" destId="{4E43D4B7-198C-4EE5-A0E7-69267671CA81}" srcOrd="1" destOrd="0" presId="urn:microsoft.com/office/officeart/2005/8/layout/venn1"/>
    <dgm:cxn modelId="{436214E1-7C21-4766-A2A7-13E667819D1E}" type="presParOf" srcId="{B50F2C99-ED7C-47A7-AFF6-9D7DC59CDD73}" destId="{D9EF84A8-5006-4991-BA28-EA718BA34ED1}" srcOrd="2" destOrd="0" presId="urn:microsoft.com/office/officeart/2005/8/layout/venn1"/>
    <dgm:cxn modelId="{40871F18-34EE-441D-8ED1-A4027C9240A0}" type="presParOf" srcId="{B50F2C99-ED7C-47A7-AFF6-9D7DC59CDD73}" destId="{2BD4FB62-177F-47D8-84CC-AC498DBA1418}" srcOrd="3" destOrd="0" presId="urn:microsoft.com/office/officeart/2005/8/layout/venn1"/>
    <dgm:cxn modelId="{046261B3-4206-4A5F-98D1-E916308A7DD1}" type="presParOf" srcId="{B50F2C99-ED7C-47A7-AFF6-9D7DC59CDD73}" destId="{DB19EC64-6B72-4DF0-9057-904290018721}" srcOrd="4" destOrd="0" presId="urn:microsoft.com/office/officeart/2005/8/layout/venn1"/>
    <dgm:cxn modelId="{2B7847CD-2FB5-4567-AE2E-3E58A98B4C36}" type="presParOf" srcId="{B50F2C99-ED7C-47A7-AFF6-9D7DC59CDD73}" destId="{D6F911CF-43C0-4C65-B5FA-67BD14BE19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E4227EA-1AB1-447F-BBD1-941F00C36603}" type="doc">
      <dgm:prSet loTypeId="urn:microsoft.com/office/officeart/2005/8/layout/arrow1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9BA60BE-8230-4CA5-9FA9-317DF8254FD8}">
      <dgm:prSet phldrT="[텍스트]"/>
      <dgm:spPr/>
      <dgm:t>
        <a:bodyPr/>
        <a:lstStyle/>
        <a:p>
          <a:pPr latinLnBrk="1"/>
          <a:r>
            <a:rPr lang="ko-KR" altLang="en-US" dirty="0" smtClean="0"/>
            <a:t>후회</a:t>
          </a:r>
          <a:r>
            <a:rPr lang="en-US" altLang="ko-KR" dirty="0" smtClean="0"/>
            <a:t>,</a:t>
          </a:r>
          <a:r>
            <a:rPr lang="ko-KR" altLang="en-US" dirty="0" smtClean="0"/>
            <a:t>시간허비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단점 지적하기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잔뜩 잔소리하기</a:t>
          </a:r>
          <a:endParaRPr lang="ko-KR" altLang="en-US" dirty="0"/>
        </a:p>
      </dgm:t>
    </dgm:pt>
    <dgm:pt modelId="{2DC1F452-9A13-48D9-BCEE-44DE2ACF2EF9}" type="parTrans" cxnId="{25B064E0-D58B-4EE2-841A-C1C915DB1976}">
      <dgm:prSet/>
      <dgm:spPr/>
      <dgm:t>
        <a:bodyPr/>
        <a:lstStyle/>
        <a:p>
          <a:pPr latinLnBrk="1"/>
          <a:endParaRPr lang="ko-KR" altLang="en-US"/>
        </a:p>
      </dgm:t>
    </dgm:pt>
    <dgm:pt modelId="{1602F4F1-75CA-4574-B230-98079AF1942B}" type="sibTrans" cxnId="{25B064E0-D58B-4EE2-841A-C1C915DB1976}">
      <dgm:prSet/>
      <dgm:spPr/>
      <dgm:t>
        <a:bodyPr/>
        <a:lstStyle/>
        <a:p>
          <a:pPr latinLnBrk="1"/>
          <a:endParaRPr lang="ko-KR" altLang="en-US"/>
        </a:p>
      </dgm:t>
    </dgm:pt>
    <dgm:pt modelId="{818EEB7A-9F3B-4842-8172-568E9E640800}">
      <dgm:prSet phldrT="[텍스트]"/>
      <dgm:spPr/>
      <dgm:t>
        <a:bodyPr/>
        <a:lstStyle/>
        <a:p>
          <a:pPr latinLnBrk="1"/>
          <a:r>
            <a:rPr lang="ko-KR" altLang="en-US" dirty="0" smtClean="0"/>
            <a:t>반성</a:t>
          </a:r>
          <a:r>
            <a:rPr lang="en-US" altLang="ko-KR" dirty="0" smtClean="0"/>
            <a:t>,</a:t>
          </a:r>
          <a:r>
            <a:rPr lang="ko-KR" altLang="en-US" dirty="0" smtClean="0"/>
            <a:t>행동하기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장점에 </a:t>
          </a:r>
          <a:r>
            <a:rPr lang="ko-KR" altLang="en-US" dirty="0" err="1" smtClean="0"/>
            <a:t>초점맞추기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깨우치게 일러주기</a:t>
          </a:r>
          <a:endParaRPr lang="ko-KR" altLang="en-US" dirty="0"/>
        </a:p>
      </dgm:t>
    </dgm:pt>
    <dgm:pt modelId="{C56F9306-2F29-49BD-8E24-4E59D5FCA996}" type="parTrans" cxnId="{962ACAD5-6628-42B1-9E75-7562EF3376BE}">
      <dgm:prSet/>
      <dgm:spPr/>
      <dgm:t>
        <a:bodyPr/>
        <a:lstStyle/>
        <a:p>
          <a:pPr latinLnBrk="1"/>
          <a:endParaRPr lang="ko-KR" altLang="en-US"/>
        </a:p>
      </dgm:t>
    </dgm:pt>
    <dgm:pt modelId="{4C6614E0-ADD5-4C49-AB02-BC38E686956B}" type="sibTrans" cxnId="{962ACAD5-6628-42B1-9E75-7562EF3376BE}">
      <dgm:prSet/>
      <dgm:spPr/>
      <dgm:t>
        <a:bodyPr/>
        <a:lstStyle/>
        <a:p>
          <a:pPr latinLnBrk="1"/>
          <a:endParaRPr lang="ko-KR" altLang="en-US"/>
        </a:p>
      </dgm:t>
    </dgm:pt>
    <dgm:pt modelId="{DFE4A78C-DE4B-4A27-A371-121621C6CFAA}" type="pres">
      <dgm:prSet presAssocID="{CE4227EA-1AB1-447F-BBD1-941F00C366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6B5C4A-C0DC-4B12-9CE5-50EA2482A2C4}" type="pres">
      <dgm:prSet presAssocID="{19BA60BE-8230-4CA5-9FA9-317DF8254FD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FFBE16-5C87-46FA-B2C0-7064FFC0953D}" type="pres">
      <dgm:prSet presAssocID="{818EEB7A-9F3B-4842-8172-568E9E64080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C8A4295-4B54-43FF-BA3C-BFE2CDC79D1E}" type="presOf" srcId="{818EEB7A-9F3B-4842-8172-568E9E640800}" destId="{E3FFBE16-5C87-46FA-B2C0-7064FFC0953D}" srcOrd="0" destOrd="0" presId="urn:microsoft.com/office/officeart/2005/8/layout/arrow1"/>
    <dgm:cxn modelId="{26C0971F-202D-4611-B383-21AE5C588746}" type="presOf" srcId="{CE4227EA-1AB1-447F-BBD1-941F00C36603}" destId="{DFE4A78C-DE4B-4A27-A371-121621C6CFAA}" srcOrd="0" destOrd="0" presId="urn:microsoft.com/office/officeart/2005/8/layout/arrow1"/>
    <dgm:cxn modelId="{962ACAD5-6628-42B1-9E75-7562EF3376BE}" srcId="{CE4227EA-1AB1-447F-BBD1-941F00C36603}" destId="{818EEB7A-9F3B-4842-8172-568E9E640800}" srcOrd="1" destOrd="0" parTransId="{C56F9306-2F29-49BD-8E24-4E59D5FCA996}" sibTransId="{4C6614E0-ADD5-4C49-AB02-BC38E686956B}"/>
    <dgm:cxn modelId="{25B064E0-D58B-4EE2-841A-C1C915DB1976}" srcId="{CE4227EA-1AB1-447F-BBD1-941F00C36603}" destId="{19BA60BE-8230-4CA5-9FA9-317DF8254FD8}" srcOrd="0" destOrd="0" parTransId="{2DC1F452-9A13-48D9-BCEE-44DE2ACF2EF9}" sibTransId="{1602F4F1-75CA-4574-B230-98079AF1942B}"/>
    <dgm:cxn modelId="{B65954D5-3C47-4557-9254-BDCA484C36F0}" type="presOf" srcId="{19BA60BE-8230-4CA5-9FA9-317DF8254FD8}" destId="{4D6B5C4A-C0DC-4B12-9CE5-50EA2482A2C4}" srcOrd="0" destOrd="0" presId="urn:microsoft.com/office/officeart/2005/8/layout/arrow1"/>
    <dgm:cxn modelId="{7B383A77-092D-4B3C-B758-A46D11F6454F}" type="presParOf" srcId="{DFE4A78C-DE4B-4A27-A371-121621C6CFAA}" destId="{4D6B5C4A-C0DC-4B12-9CE5-50EA2482A2C4}" srcOrd="0" destOrd="0" presId="urn:microsoft.com/office/officeart/2005/8/layout/arrow1"/>
    <dgm:cxn modelId="{DB601B6B-8A39-4112-8212-C7B9E0084AD0}" type="presParOf" srcId="{DFE4A78C-DE4B-4A27-A371-121621C6CFAA}" destId="{E3FFBE16-5C87-46FA-B2C0-7064FFC0953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6C0C48-9137-4150-96B2-0B7076E57484}" type="doc">
      <dgm:prSet loTypeId="urn:microsoft.com/office/officeart/2005/8/layout/equation2" loCatId="process" qsTypeId="urn:microsoft.com/office/officeart/2005/8/quickstyle/3d9" qsCatId="3D" csTypeId="urn:microsoft.com/office/officeart/2005/8/colors/accent1_2" csCatId="accent1" phldr="1"/>
      <dgm:spPr/>
    </dgm:pt>
    <dgm:pt modelId="{848A79C6-49AB-4788-B8C4-C9BDB692232F}">
      <dgm:prSet phldrT="[텍스트]"/>
      <dgm:spPr/>
      <dgm:t>
        <a:bodyPr/>
        <a:lstStyle/>
        <a:p>
          <a:pPr latinLnBrk="1"/>
          <a:r>
            <a:rPr lang="ko-KR" altLang="en-US" dirty="0" smtClean="0"/>
            <a:t>사건</a:t>
          </a:r>
          <a:endParaRPr lang="ko-KR" altLang="en-US" dirty="0"/>
        </a:p>
      </dgm:t>
    </dgm:pt>
    <dgm:pt modelId="{41828FE6-CBA8-45F0-9EDF-781C0F364EFB}" type="parTrans" cxnId="{816AB92A-F585-4EF6-8A49-6DB9A2FC6686}">
      <dgm:prSet/>
      <dgm:spPr/>
      <dgm:t>
        <a:bodyPr/>
        <a:lstStyle/>
        <a:p>
          <a:pPr latinLnBrk="1"/>
          <a:endParaRPr lang="ko-KR" altLang="en-US"/>
        </a:p>
      </dgm:t>
    </dgm:pt>
    <dgm:pt modelId="{9E35484E-868F-4619-BE24-8B06242C2C17}" type="sibTrans" cxnId="{816AB92A-F585-4EF6-8A49-6DB9A2FC6686}">
      <dgm:prSet/>
      <dgm:spPr/>
      <dgm:t>
        <a:bodyPr/>
        <a:lstStyle/>
        <a:p>
          <a:pPr latinLnBrk="1"/>
          <a:endParaRPr lang="ko-KR" altLang="en-US"/>
        </a:p>
      </dgm:t>
    </dgm:pt>
    <dgm:pt modelId="{904AA450-C572-416A-AF61-1B9F096A3486}">
      <dgm:prSet phldrT="[텍스트]"/>
      <dgm:spPr/>
      <dgm:t>
        <a:bodyPr/>
        <a:lstStyle/>
        <a:p>
          <a:pPr latinLnBrk="1"/>
          <a:r>
            <a:rPr lang="ko-KR" altLang="en-US" dirty="0" smtClean="0"/>
            <a:t>반응</a:t>
          </a:r>
          <a:endParaRPr lang="ko-KR" altLang="en-US" dirty="0"/>
        </a:p>
      </dgm:t>
    </dgm:pt>
    <dgm:pt modelId="{93A1D1FE-4759-4534-BCAA-79855230A73F}" type="parTrans" cxnId="{7341EA4D-3F12-4390-9196-26B513C2757A}">
      <dgm:prSet/>
      <dgm:spPr/>
      <dgm:t>
        <a:bodyPr/>
        <a:lstStyle/>
        <a:p>
          <a:pPr latinLnBrk="1"/>
          <a:endParaRPr lang="ko-KR" altLang="en-US"/>
        </a:p>
      </dgm:t>
    </dgm:pt>
    <dgm:pt modelId="{8110B07D-642B-4686-9CB7-98127198FB5C}" type="sibTrans" cxnId="{7341EA4D-3F12-4390-9196-26B513C2757A}">
      <dgm:prSet/>
      <dgm:spPr/>
      <dgm:t>
        <a:bodyPr/>
        <a:lstStyle/>
        <a:p>
          <a:pPr latinLnBrk="1"/>
          <a:endParaRPr lang="ko-KR" altLang="en-US"/>
        </a:p>
      </dgm:t>
    </dgm:pt>
    <dgm:pt modelId="{7BA30FF8-4FE4-43AA-9C2C-B26AC9A3142C}">
      <dgm:prSet phldrT="[텍스트]"/>
      <dgm:spPr/>
      <dgm:t>
        <a:bodyPr/>
        <a:lstStyle/>
        <a:p>
          <a:pPr latinLnBrk="1"/>
          <a:r>
            <a:rPr lang="ko-KR" altLang="en-US" dirty="0" smtClean="0"/>
            <a:t>결과</a:t>
          </a:r>
          <a:endParaRPr lang="ko-KR" altLang="en-US" dirty="0"/>
        </a:p>
      </dgm:t>
    </dgm:pt>
    <dgm:pt modelId="{12AC6387-B77A-4E23-9ED9-FE6DDD2C6D6F}" type="parTrans" cxnId="{F13ABC7C-89F1-48A1-B46C-26B437D5B081}">
      <dgm:prSet/>
      <dgm:spPr/>
      <dgm:t>
        <a:bodyPr/>
        <a:lstStyle/>
        <a:p>
          <a:pPr latinLnBrk="1"/>
          <a:endParaRPr lang="ko-KR" altLang="en-US"/>
        </a:p>
      </dgm:t>
    </dgm:pt>
    <dgm:pt modelId="{521C86C5-78D3-4189-96F3-1E645A2DE23F}" type="sibTrans" cxnId="{F13ABC7C-89F1-48A1-B46C-26B437D5B081}">
      <dgm:prSet/>
      <dgm:spPr/>
      <dgm:t>
        <a:bodyPr/>
        <a:lstStyle/>
        <a:p>
          <a:pPr latinLnBrk="1"/>
          <a:endParaRPr lang="ko-KR" altLang="en-US"/>
        </a:p>
      </dgm:t>
    </dgm:pt>
    <dgm:pt modelId="{FEBBA747-5232-4962-A88F-3049D77A04AA}" type="pres">
      <dgm:prSet presAssocID="{CB6C0C48-9137-4150-96B2-0B7076E57484}" presName="Name0" presStyleCnt="0">
        <dgm:presLayoutVars>
          <dgm:dir/>
          <dgm:resizeHandles val="exact"/>
        </dgm:presLayoutVars>
      </dgm:prSet>
      <dgm:spPr/>
    </dgm:pt>
    <dgm:pt modelId="{28352838-1BE3-4A8D-8A76-06D6158B5237}" type="pres">
      <dgm:prSet presAssocID="{CB6C0C48-9137-4150-96B2-0B7076E57484}" presName="vNodes" presStyleCnt="0"/>
      <dgm:spPr/>
    </dgm:pt>
    <dgm:pt modelId="{40FAA89C-EC76-4591-BB35-AE38BBC88064}" type="pres">
      <dgm:prSet presAssocID="{848A79C6-49AB-4788-B8C4-C9BDB69223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D444EF-D4BE-4A5A-863F-726686F8C369}" type="pres">
      <dgm:prSet presAssocID="{9E35484E-868F-4619-BE24-8B06242C2C17}" presName="spacerT" presStyleCnt="0"/>
      <dgm:spPr/>
    </dgm:pt>
    <dgm:pt modelId="{31570A64-1734-48F1-8A23-9268E02AE338}" type="pres">
      <dgm:prSet presAssocID="{9E35484E-868F-4619-BE24-8B06242C2C17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595FF927-77E6-4A1C-A6B6-8E36A4DBDB0D}" type="pres">
      <dgm:prSet presAssocID="{9E35484E-868F-4619-BE24-8B06242C2C17}" presName="spacerB" presStyleCnt="0"/>
      <dgm:spPr/>
    </dgm:pt>
    <dgm:pt modelId="{4B0DFAD7-AA17-488E-B855-860F10BF0B00}" type="pres">
      <dgm:prSet presAssocID="{904AA450-C572-416A-AF61-1B9F096A34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C96B3D-CA46-44F0-AD02-1407C92B9C58}" type="pres">
      <dgm:prSet presAssocID="{CB6C0C48-9137-4150-96B2-0B7076E57484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5AD87D9F-2C12-40BA-8F9B-CABF2F0905C4}" type="pres">
      <dgm:prSet presAssocID="{CB6C0C48-9137-4150-96B2-0B7076E57484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BAD3A978-9789-4522-AF13-A8A29D64F9CC}" type="pres">
      <dgm:prSet presAssocID="{CB6C0C48-9137-4150-96B2-0B7076E5748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EE13A9D-F10A-4269-B814-2BAD58DCABDB}" type="presOf" srcId="{8110B07D-642B-4686-9CB7-98127198FB5C}" destId="{1EC96B3D-CA46-44F0-AD02-1407C92B9C58}" srcOrd="0" destOrd="0" presId="urn:microsoft.com/office/officeart/2005/8/layout/equation2"/>
    <dgm:cxn modelId="{7341EA4D-3F12-4390-9196-26B513C2757A}" srcId="{CB6C0C48-9137-4150-96B2-0B7076E57484}" destId="{904AA450-C572-416A-AF61-1B9F096A3486}" srcOrd="1" destOrd="0" parTransId="{93A1D1FE-4759-4534-BCAA-79855230A73F}" sibTransId="{8110B07D-642B-4686-9CB7-98127198FB5C}"/>
    <dgm:cxn modelId="{60424AD3-87B1-4107-9E50-01506D828FDD}" type="presOf" srcId="{CB6C0C48-9137-4150-96B2-0B7076E57484}" destId="{FEBBA747-5232-4962-A88F-3049D77A04AA}" srcOrd="0" destOrd="0" presId="urn:microsoft.com/office/officeart/2005/8/layout/equation2"/>
    <dgm:cxn modelId="{9AD4B787-EADC-4481-BB76-08D7B63C2169}" type="presOf" srcId="{904AA450-C572-416A-AF61-1B9F096A3486}" destId="{4B0DFAD7-AA17-488E-B855-860F10BF0B00}" srcOrd="0" destOrd="0" presId="urn:microsoft.com/office/officeart/2005/8/layout/equation2"/>
    <dgm:cxn modelId="{F13ABC7C-89F1-48A1-B46C-26B437D5B081}" srcId="{CB6C0C48-9137-4150-96B2-0B7076E57484}" destId="{7BA30FF8-4FE4-43AA-9C2C-B26AC9A3142C}" srcOrd="2" destOrd="0" parTransId="{12AC6387-B77A-4E23-9ED9-FE6DDD2C6D6F}" sibTransId="{521C86C5-78D3-4189-96F3-1E645A2DE23F}"/>
    <dgm:cxn modelId="{9CFA42FE-7E1B-4D1D-84F6-EE06DD3714FD}" type="presOf" srcId="{848A79C6-49AB-4788-B8C4-C9BDB692232F}" destId="{40FAA89C-EC76-4591-BB35-AE38BBC88064}" srcOrd="0" destOrd="0" presId="urn:microsoft.com/office/officeart/2005/8/layout/equation2"/>
    <dgm:cxn modelId="{35F20619-C9E0-4C1F-A8E3-ED5200361E40}" type="presOf" srcId="{7BA30FF8-4FE4-43AA-9C2C-B26AC9A3142C}" destId="{BAD3A978-9789-4522-AF13-A8A29D64F9CC}" srcOrd="0" destOrd="0" presId="urn:microsoft.com/office/officeart/2005/8/layout/equation2"/>
    <dgm:cxn modelId="{816AB92A-F585-4EF6-8A49-6DB9A2FC6686}" srcId="{CB6C0C48-9137-4150-96B2-0B7076E57484}" destId="{848A79C6-49AB-4788-B8C4-C9BDB692232F}" srcOrd="0" destOrd="0" parTransId="{41828FE6-CBA8-45F0-9EDF-781C0F364EFB}" sibTransId="{9E35484E-868F-4619-BE24-8B06242C2C17}"/>
    <dgm:cxn modelId="{8CBC0ADE-2A22-4C88-9971-18BC5B5A2442}" type="presOf" srcId="{9E35484E-868F-4619-BE24-8B06242C2C17}" destId="{31570A64-1734-48F1-8A23-9268E02AE338}" srcOrd="0" destOrd="0" presId="urn:microsoft.com/office/officeart/2005/8/layout/equation2"/>
    <dgm:cxn modelId="{F884E44D-854E-4CF6-B6B8-65E3CADC30E8}" type="presOf" srcId="{8110B07D-642B-4686-9CB7-98127198FB5C}" destId="{5AD87D9F-2C12-40BA-8F9B-CABF2F0905C4}" srcOrd="1" destOrd="0" presId="urn:microsoft.com/office/officeart/2005/8/layout/equation2"/>
    <dgm:cxn modelId="{C264C378-1215-4841-9086-919D4E019218}" type="presParOf" srcId="{FEBBA747-5232-4962-A88F-3049D77A04AA}" destId="{28352838-1BE3-4A8D-8A76-06D6158B5237}" srcOrd="0" destOrd="0" presId="urn:microsoft.com/office/officeart/2005/8/layout/equation2"/>
    <dgm:cxn modelId="{0FFF1E2A-00B3-4B60-A046-C47719B0CC9F}" type="presParOf" srcId="{28352838-1BE3-4A8D-8A76-06D6158B5237}" destId="{40FAA89C-EC76-4591-BB35-AE38BBC88064}" srcOrd="0" destOrd="0" presId="urn:microsoft.com/office/officeart/2005/8/layout/equation2"/>
    <dgm:cxn modelId="{74E287B9-CC3E-4776-9A5B-98145B42249C}" type="presParOf" srcId="{28352838-1BE3-4A8D-8A76-06D6158B5237}" destId="{73D444EF-D4BE-4A5A-863F-726686F8C369}" srcOrd="1" destOrd="0" presId="urn:microsoft.com/office/officeart/2005/8/layout/equation2"/>
    <dgm:cxn modelId="{2FB12B10-B121-4ACF-9F60-B667B2083FC8}" type="presParOf" srcId="{28352838-1BE3-4A8D-8A76-06D6158B5237}" destId="{31570A64-1734-48F1-8A23-9268E02AE338}" srcOrd="2" destOrd="0" presId="urn:microsoft.com/office/officeart/2005/8/layout/equation2"/>
    <dgm:cxn modelId="{0CBAAE8D-F6A4-4BDA-9408-DF1F6041FF1A}" type="presParOf" srcId="{28352838-1BE3-4A8D-8A76-06D6158B5237}" destId="{595FF927-77E6-4A1C-A6B6-8E36A4DBDB0D}" srcOrd="3" destOrd="0" presId="urn:microsoft.com/office/officeart/2005/8/layout/equation2"/>
    <dgm:cxn modelId="{4E81A60F-2962-4BF6-AD9B-1F60793DAC1D}" type="presParOf" srcId="{28352838-1BE3-4A8D-8A76-06D6158B5237}" destId="{4B0DFAD7-AA17-488E-B855-860F10BF0B00}" srcOrd="4" destOrd="0" presId="urn:microsoft.com/office/officeart/2005/8/layout/equation2"/>
    <dgm:cxn modelId="{A5382670-909C-4440-96CE-0B35C3458C79}" type="presParOf" srcId="{FEBBA747-5232-4962-A88F-3049D77A04AA}" destId="{1EC96B3D-CA46-44F0-AD02-1407C92B9C58}" srcOrd="1" destOrd="0" presId="urn:microsoft.com/office/officeart/2005/8/layout/equation2"/>
    <dgm:cxn modelId="{4F95A3FD-A555-4E25-BB2D-171095B93A02}" type="presParOf" srcId="{1EC96B3D-CA46-44F0-AD02-1407C92B9C58}" destId="{5AD87D9F-2C12-40BA-8F9B-CABF2F0905C4}" srcOrd="0" destOrd="0" presId="urn:microsoft.com/office/officeart/2005/8/layout/equation2"/>
    <dgm:cxn modelId="{B64A8665-8B85-422A-AF79-FEB41D4E82C0}" type="presParOf" srcId="{FEBBA747-5232-4962-A88F-3049D77A04AA}" destId="{BAD3A978-9789-4522-AF13-A8A29D64F9C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0A7DC-BAB5-40F6-86DA-325A69F719A2}" type="doc">
      <dgm:prSet loTypeId="urn:microsoft.com/office/officeart/2005/8/layout/pyramid4" loCatId="pyramid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17E2C84C-748A-4423-8495-A271AF4943E3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우리아이에게 주는 가장 </a:t>
          </a:r>
          <a:r>
            <a:rPr lang="ko-KR" altLang="en-US" sz="1200" dirty="0" err="1" smtClean="0"/>
            <a:t>귀한선물</a:t>
          </a:r>
          <a:r>
            <a:rPr lang="en-US" altLang="ko-KR" sz="1200" dirty="0" smtClean="0"/>
            <a:t>10</a:t>
          </a:r>
          <a:r>
            <a:rPr lang="ko-KR" altLang="en-US" sz="1200" dirty="0" smtClean="0"/>
            <a:t>가지</a:t>
          </a:r>
          <a:endParaRPr lang="en-US" altLang="ko-KR" sz="1200" dirty="0" smtClean="0"/>
        </a:p>
        <a:p>
          <a:pPr latinLnBrk="1"/>
          <a:r>
            <a:rPr lang="en-US" altLang="ko-KR" sz="1200" dirty="0" smtClean="0"/>
            <a:t>&lt;</a:t>
          </a:r>
          <a:r>
            <a:rPr lang="ko-KR" altLang="en-US" sz="1200" dirty="0" err="1" smtClean="0"/>
            <a:t>스티븐</a:t>
          </a:r>
          <a:r>
            <a:rPr lang="ko-KR" altLang="en-US" sz="1200" dirty="0" smtClean="0"/>
            <a:t> </a:t>
          </a:r>
          <a:r>
            <a:rPr lang="en-US" altLang="ko-KR" sz="1200" dirty="0" smtClean="0"/>
            <a:t>W. </a:t>
          </a:r>
        </a:p>
        <a:p>
          <a:pPr latinLnBrk="1"/>
          <a:r>
            <a:rPr lang="ko-KR" altLang="en-US" sz="1200" dirty="0" err="1" smtClean="0"/>
            <a:t>배노이</a:t>
          </a:r>
          <a:r>
            <a:rPr lang="ko-KR" altLang="en-US" sz="1200" dirty="0" smtClean="0"/>
            <a:t> </a:t>
          </a:r>
          <a:endParaRPr lang="en-US" altLang="ko-KR" sz="1200" dirty="0" smtClean="0"/>
        </a:p>
        <a:p>
          <a:pPr latinLnBrk="1"/>
          <a:endParaRPr lang="ko-KR" altLang="en-US" sz="800" dirty="0"/>
        </a:p>
      </dgm:t>
    </dgm:pt>
    <dgm:pt modelId="{D817D223-A973-4BC1-B631-61AB66B2D18F}" type="parTrans" cxnId="{90309D94-7B84-4F77-A13D-210B59CCA98F}">
      <dgm:prSet/>
      <dgm:spPr/>
      <dgm:t>
        <a:bodyPr/>
        <a:lstStyle/>
        <a:p>
          <a:pPr latinLnBrk="1"/>
          <a:endParaRPr lang="ko-KR" altLang="en-US"/>
        </a:p>
      </dgm:t>
    </dgm:pt>
    <dgm:pt modelId="{25646E4C-304B-4444-A9CD-D782E1766C47}" type="sibTrans" cxnId="{90309D94-7B84-4F77-A13D-210B59CCA98F}">
      <dgm:prSet/>
      <dgm:spPr/>
      <dgm:t>
        <a:bodyPr/>
        <a:lstStyle/>
        <a:p>
          <a:pPr latinLnBrk="1"/>
          <a:endParaRPr lang="ko-KR" altLang="en-US"/>
        </a:p>
      </dgm:t>
    </dgm:pt>
    <dgm:pt modelId="{F18D17CD-C1EA-4AAA-98F6-F04FEFC9CFAA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부모들의 </a:t>
          </a:r>
          <a:r>
            <a:rPr lang="en-US" altLang="ko-KR" sz="1800" dirty="0" smtClean="0"/>
            <a:t>7</a:t>
          </a:r>
          <a:r>
            <a:rPr lang="ko-KR" altLang="en-US" sz="1800" dirty="0" smtClean="0"/>
            <a:t>가지 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습관</a:t>
          </a:r>
          <a:endParaRPr lang="en-US" altLang="ko-KR" sz="1800" dirty="0" smtClean="0"/>
        </a:p>
        <a:p>
          <a:pPr latinLnBrk="1"/>
          <a:r>
            <a:rPr lang="en-US" altLang="ko-KR" sz="1800" dirty="0" smtClean="0"/>
            <a:t>&lt;</a:t>
          </a:r>
          <a:r>
            <a:rPr lang="ko-KR" altLang="en-US" sz="1800" dirty="0" smtClean="0"/>
            <a:t>시치다 </a:t>
          </a:r>
          <a:r>
            <a:rPr lang="ko-KR" altLang="en-US" sz="1800" dirty="0" err="1" smtClean="0"/>
            <a:t>마코도</a:t>
          </a:r>
          <a:r>
            <a:rPr lang="ko-KR" altLang="en-US" sz="1800" dirty="0" smtClean="0"/>
            <a:t> </a:t>
          </a:r>
          <a:endParaRPr lang="ko-KR" altLang="en-US" sz="1800" dirty="0"/>
        </a:p>
      </dgm:t>
    </dgm:pt>
    <dgm:pt modelId="{9F17BE17-99FE-40E3-AFEA-A02BCA818E27}" type="parTrans" cxnId="{7D8C4C8B-AE2E-4E1D-8705-631872CE8166}">
      <dgm:prSet/>
      <dgm:spPr/>
      <dgm:t>
        <a:bodyPr/>
        <a:lstStyle/>
        <a:p>
          <a:pPr latinLnBrk="1"/>
          <a:endParaRPr lang="ko-KR" altLang="en-US"/>
        </a:p>
      </dgm:t>
    </dgm:pt>
    <dgm:pt modelId="{394B95EF-86EB-4C28-A698-461517829930}" type="sibTrans" cxnId="{7D8C4C8B-AE2E-4E1D-8705-631872CE8166}">
      <dgm:prSet/>
      <dgm:spPr/>
      <dgm:t>
        <a:bodyPr/>
        <a:lstStyle/>
        <a:p>
          <a:pPr latinLnBrk="1"/>
          <a:endParaRPr lang="ko-KR" altLang="en-US"/>
        </a:p>
      </dgm:t>
    </dgm:pt>
    <dgm:pt modelId="{98C2BAF5-7FAD-495F-9777-35ADDEDC155B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고</a:t>
          </a:r>
          <a:r>
            <a:rPr lang="en-US" altLang="ko-KR" sz="1400" dirty="0" smtClean="0"/>
            <a:t>3</a:t>
          </a:r>
          <a:r>
            <a:rPr lang="ko-KR" altLang="en-US" sz="1400" dirty="0" smtClean="0"/>
            <a:t>혁명</a:t>
          </a:r>
          <a:endParaRPr lang="en-US" altLang="ko-KR" sz="1400" dirty="0" smtClean="0"/>
        </a:p>
        <a:p>
          <a:pPr latinLnBrk="1"/>
          <a:r>
            <a:rPr lang="en-US" altLang="ko-KR" sz="1400" dirty="0" smtClean="0"/>
            <a:t>&lt;</a:t>
          </a:r>
          <a:r>
            <a:rPr lang="ko-KR" altLang="en-US" sz="1400" dirty="0" err="1" smtClean="0"/>
            <a:t>손주은</a:t>
          </a:r>
          <a:endParaRPr lang="ko-KR" altLang="en-US" sz="1400" dirty="0"/>
        </a:p>
      </dgm:t>
    </dgm:pt>
    <dgm:pt modelId="{993B5B95-416E-45FF-B850-007705427621}" type="parTrans" cxnId="{3D5D5722-B270-4A3E-A06E-DD536E737B59}">
      <dgm:prSet/>
      <dgm:spPr/>
      <dgm:t>
        <a:bodyPr/>
        <a:lstStyle/>
        <a:p>
          <a:pPr latinLnBrk="1"/>
          <a:endParaRPr lang="ko-KR" altLang="en-US"/>
        </a:p>
      </dgm:t>
    </dgm:pt>
    <dgm:pt modelId="{0B2E82B3-A46A-426F-AD85-E97630848909}" type="sibTrans" cxnId="{3D5D5722-B270-4A3E-A06E-DD536E737B59}">
      <dgm:prSet/>
      <dgm:spPr/>
      <dgm:t>
        <a:bodyPr/>
        <a:lstStyle/>
        <a:p>
          <a:pPr latinLnBrk="1"/>
          <a:endParaRPr lang="ko-KR" altLang="en-US"/>
        </a:p>
      </dgm:t>
    </dgm:pt>
    <dgm:pt modelId="{AED07DDC-72C5-4A75-A28A-B6E00A947F61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시험지존</a:t>
          </a:r>
          <a:endParaRPr lang="en-US" altLang="ko-KR" sz="1800" dirty="0" smtClean="0"/>
        </a:p>
        <a:p>
          <a:pPr latinLnBrk="1"/>
          <a:r>
            <a:rPr lang="en-US" altLang="ko-KR" sz="1800" dirty="0" smtClean="0"/>
            <a:t>&lt;</a:t>
          </a:r>
          <a:r>
            <a:rPr lang="ko-KR" altLang="en-US" sz="1800" dirty="0" smtClean="0"/>
            <a:t>송재열</a:t>
          </a:r>
          <a:endParaRPr lang="ko-KR" altLang="en-US" sz="1800" dirty="0"/>
        </a:p>
      </dgm:t>
    </dgm:pt>
    <dgm:pt modelId="{AFDC50E7-D905-4C18-8365-6A6ACC2FE64B}" type="parTrans" cxnId="{63A15340-1AD8-4F24-927E-495204E08FE3}">
      <dgm:prSet/>
      <dgm:spPr/>
      <dgm:t>
        <a:bodyPr/>
        <a:lstStyle/>
        <a:p>
          <a:pPr latinLnBrk="1"/>
          <a:endParaRPr lang="ko-KR" altLang="en-US"/>
        </a:p>
      </dgm:t>
    </dgm:pt>
    <dgm:pt modelId="{8DCC1DB5-BD55-4994-B0E3-9F2BED820E92}" type="sibTrans" cxnId="{63A15340-1AD8-4F24-927E-495204E08FE3}">
      <dgm:prSet/>
      <dgm:spPr/>
      <dgm:t>
        <a:bodyPr/>
        <a:lstStyle/>
        <a:p>
          <a:pPr latinLnBrk="1"/>
          <a:endParaRPr lang="ko-KR" altLang="en-US"/>
        </a:p>
      </dgm:t>
    </dgm:pt>
    <dgm:pt modelId="{A9897C60-5DC2-4D9A-8469-9EB9A7B2ACE6}" type="pres">
      <dgm:prSet presAssocID="{C950A7DC-BAB5-40F6-86DA-325A69F719A2}" presName="compositeShape" presStyleCnt="0">
        <dgm:presLayoutVars>
          <dgm:chMax val="9"/>
          <dgm:dir/>
          <dgm:resizeHandles val="exact"/>
        </dgm:presLayoutVars>
      </dgm:prSet>
      <dgm:spPr/>
    </dgm:pt>
    <dgm:pt modelId="{824517F9-BB53-4446-B9AE-8796612E57A2}" type="pres">
      <dgm:prSet presAssocID="{C950A7DC-BAB5-40F6-86DA-325A69F719A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C4BB1F-1C10-49A4-B0E9-67E00315BC13}" type="pres">
      <dgm:prSet presAssocID="{C950A7DC-BAB5-40F6-86DA-325A69F719A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B3313B-95C1-407C-ACFE-46D559D01F7A}" type="pres">
      <dgm:prSet presAssocID="{C950A7DC-BAB5-40F6-86DA-325A69F719A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57C90D-5B82-49DE-BCA6-97DCB20A97F4}" type="pres">
      <dgm:prSet presAssocID="{C950A7DC-BAB5-40F6-86DA-325A69F719A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A3DBC5A-A231-498B-98E6-DE151BDFC63C}" type="presOf" srcId="{17E2C84C-748A-4423-8495-A271AF4943E3}" destId="{824517F9-BB53-4446-B9AE-8796612E57A2}" srcOrd="0" destOrd="0" presId="urn:microsoft.com/office/officeart/2005/8/layout/pyramid4"/>
    <dgm:cxn modelId="{8C83CB45-348C-4DFD-BD71-88CFCD361817}" type="presOf" srcId="{C950A7DC-BAB5-40F6-86DA-325A69F719A2}" destId="{A9897C60-5DC2-4D9A-8469-9EB9A7B2ACE6}" srcOrd="0" destOrd="0" presId="urn:microsoft.com/office/officeart/2005/8/layout/pyramid4"/>
    <dgm:cxn modelId="{8F8C27F4-CA3B-4D4E-9D11-A2000D6F806F}" type="presOf" srcId="{98C2BAF5-7FAD-495F-9777-35ADDEDC155B}" destId="{83B3313B-95C1-407C-ACFE-46D559D01F7A}" srcOrd="0" destOrd="0" presId="urn:microsoft.com/office/officeart/2005/8/layout/pyramid4"/>
    <dgm:cxn modelId="{38D84D2F-77E4-4087-9DD4-138CEF85F54F}" type="presOf" srcId="{AED07DDC-72C5-4A75-A28A-B6E00A947F61}" destId="{3757C90D-5B82-49DE-BCA6-97DCB20A97F4}" srcOrd="0" destOrd="0" presId="urn:microsoft.com/office/officeart/2005/8/layout/pyramid4"/>
    <dgm:cxn modelId="{6ED996F9-6735-46CE-9377-FEE2C8D68FDA}" type="presOf" srcId="{F18D17CD-C1EA-4AAA-98F6-F04FEFC9CFAA}" destId="{34C4BB1F-1C10-49A4-B0E9-67E00315BC13}" srcOrd="0" destOrd="0" presId="urn:microsoft.com/office/officeart/2005/8/layout/pyramid4"/>
    <dgm:cxn modelId="{7D8C4C8B-AE2E-4E1D-8705-631872CE8166}" srcId="{C950A7DC-BAB5-40F6-86DA-325A69F719A2}" destId="{F18D17CD-C1EA-4AAA-98F6-F04FEFC9CFAA}" srcOrd="1" destOrd="0" parTransId="{9F17BE17-99FE-40E3-AFEA-A02BCA818E27}" sibTransId="{394B95EF-86EB-4C28-A698-461517829930}"/>
    <dgm:cxn modelId="{90309D94-7B84-4F77-A13D-210B59CCA98F}" srcId="{C950A7DC-BAB5-40F6-86DA-325A69F719A2}" destId="{17E2C84C-748A-4423-8495-A271AF4943E3}" srcOrd="0" destOrd="0" parTransId="{D817D223-A973-4BC1-B631-61AB66B2D18F}" sibTransId="{25646E4C-304B-4444-A9CD-D782E1766C47}"/>
    <dgm:cxn modelId="{63A15340-1AD8-4F24-927E-495204E08FE3}" srcId="{C950A7DC-BAB5-40F6-86DA-325A69F719A2}" destId="{AED07DDC-72C5-4A75-A28A-B6E00A947F61}" srcOrd="3" destOrd="0" parTransId="{AFDC50E7-D905-4C18-8365-6A6ACC2FE64B}" sibTransId="{8DCC1DB5-BD55-4994-B0E3-9F2BED820E92}"/>
    <dgm:cxn modelId="{3D5D5722-B270-4A3E-A06E-DD536E737B59}" srcId="{C950A7DC-BAB5-40F6-86DA-325A69F719A2}" destId="{98C2BAF5-7FAD-495F-9777-35ADDEDC155B}" srcOrd="2" destOrd="0" parTransId="{993B5B95-416E-45FF-B850-007705427621}" sibTransId="{0B2E82B3-A46A-426F-AD85-E97630848909}"/>
    <dgm:cxn modelId="{09C2BDE9-8601-4AD2-AB92-BDE015C3A403}" type="presParOf" srcId="{A9897C60-5DC2-4D9A-8469-9EB9A7B2ACE6}" destId="{824517F9-BB53-4446-B9AE-8796612E57A2}" srcOrd="0" destOrd="0" presId="urn:microsoft.com/office/officeart/2005/8/layout/pyramid4"/>
    <dgm:cxn modelId="{11BBDED6-17E1-4220-8BA8-8FCE61EAD5E0}" type="presParOf" srcId="{A9897C60-5DC2-4D9A-8469-9EB9A7B2ACE6}" destId="{34C4BB1F-1C10-49A4-B0E9-67E00315BC13}" srcOrd="1" destOrd="0" presId="urn:microsoft.com/office/officeart/2005/8/layout/pyramid4"/>
    <dgm:cxn modelId="{DE0BD96D-8D62-46DD-9BEC-E31FF47FDF6D}" type="presParOf" srcId="{A9897C60-5DC2-4D9A-8469-9EB9A7B2ACE6}" destId="{83B3313B-95C1-407C-ACFE-46D559D01F7A}" srcOrd="2" destOrd="0" presId="urn:microsoft.com/office/officeart/2005/8/layout/pyramid4"/>
    <dgm:cxn modelId="{1D8AA0E2-D091-4500-A276-90246819BC78}" type="presParOf" srcId="{A9897C60-5DC2-4D9A-8469-9EB9A7B2ACE6}" destId="{3757C90D-5B82-49DE-BCA6-97DCB20A97F4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7E72E7E-0615-4CDC-A03B-56E2E9C2715D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2D083DE-13CE-4432-B74F-3115E0DBBF4D}">
      <dgm:prSet phldrT="[텍스트]"/>
      <dgm:spPr/>
      <dgm:t>
        <a:bodyPr/>
        <a:lstStyle/>
        <a:p>
          <a:pPr latinLnBrk="1"/>
          <a:r>
            <a:rPr lang="ko-KR" altLang="en-US" dirty="0" smtClean="0"/>
            <a:t>좋음</a:t>
          </a:r>
          <a:endParaRPr lang="ko-KR" altLang="en-US" dirty="0"/>
        </a:p>
      </dgm:t>
    </dgm:pt>
    <dgm:pt modelId="{B4CA4AA2-0DA4-4629-AFEA-60AC4AE41270}" type="parTrans" cxnId="{19C610C3-4AF6-489C-8CED-1956A3174E37}">
      <dgm:prSet/>
      <dgm:spPr/>
      <dgm:t>
        <a:bodyPr/>
        <a:lstStyle/>
        <a:p>
          <a:pPr latinLnBrk="1"/>
          <a:endParaRPr lang="ko-KR" altLang="en-US"/>
        </a:p>
      </dgm:t>
    </dgm:pt>
    <dgm:pt modelId="{31408017-CF90-45B1-9141-E78FA8F818E0}" type="sibTrans" cxnId="{19C610C3-4AF6-489C-8CED-1956A3174E37}">
      <dgm:prSet/>
      <dgm:spPr/>
      <dgm:t>
        <a:bodyPr/>
        <a:lstStyle/>
        <a:p>
          <a:pPr latinLnBrk="1"/>
          <a:endParaRPr lang="ko-KR" altLang="en-US"/>
        </a:p>
      </dgm:t>
    </dgm:pt>
    <dgm:pt modelId="{0E3A3288-7E34-4AF4-825C-7CAE7FE96153}">
      <dgm:prSet phldrT="[텍스트]"/>
      <dgm:spPr/>
      <dgm:t>
        <a:bodyPr/>
        <a:lstStyle/>
        <a:p>
          <a:pPr latinLnBrk="1"/>
          <a:r>
            <a:rPr lang="ko-KR" altLang="en-US" dirty="0" smtClean="0"/>
            <a:t>아주 </a:t>
          </a:r>
          <a:endParaRPr lang="en-US" altLang="ko-KR" dirty="0" smtClean="0"/>
        </a:p>
        <a:p>
          <a:pPr latinLnBrk="1"/>
          <a:r>
            <a:rPr lang="ko-KR" altLang="en-US" dirty="0" smtClean="0"/>
            <a:t>나쁨</a:t>
          </a:r>
          <a:endParaRPr lang="ko-KR" altLang="en-US" dirty="0"/>
        </a:p>
      </dgm:t>
    </dgm:pt>
    <dgm:pt modelId="{62E7A500-D509-4BC8-80CF-FBAC0E8D4CED}" type="parTrans" cxnId="{9045B023-7139-47A6-A526-24790187C206}">
      <dgm:prSet/>
      <dgm:spPr/>
      <dgm:t>
        <a:bodyPr/>
        <a:lstStyle/>
        <a:p>
          <a:pPr latinLnBrk="1"/>
          <a:endParaRPr lang="ko-KR" altLang="en-US"/>
        </a:p>
      </dgm:t>
    </dgm:pt>
    <dgm:pt modelId="{3575E52E-ECDC-43D4-8EA1-99AC46B5A480}" type="sibTrans" cxnId="{9045B023-7139-47A6-A526-24790187C206}">
      <dgm:prSet/>
      <dgm:spPr/>
      <dgm:t>
        <a:bodyPr/>
        <a:lstStyle/>
        <a:p>
          <a:pPr latinLnBrk="1"/>
          <a:endParaRPr lang="ko-KR" altLang="en-US"/>
        </a:p>
      </dgm:t>
    </dgm:pt>
    <dgm:pt modelId="{1F4ED1E2-252A-46DA-ABE1-F7E22ADC86F1}">
      <dgm:prSet phldrT="[텍스트]"/>
      <dgm:spPr/>
      <dgm:t>
        <a:bodyPr/>
        <a:lstStyle/>
        <a:p>
          <a:pPr latinLnBrk="1"/>
          <a:r>
            <a:rPr lang="ko-KR" altLang="en-US" dirty="0" smtClean="0"/>
            <a:t>조금 좋음</a:t>
          </a:r>
          <a:endParaRPr lang="ko-KR" altLang="en-US" dirty="0"/>
        </a:p>
      </dgm:t>
    </dgm:pt>
    <dgm:pt modelId="{F5661AC0-CA68-40AC-9BAF-653924CC8697}" type="parTrans" cxnId="{3029F908-B336-49F6-8936-3E2A6DEB64A7}">
      <dgm:prSet/>
      <dgm:spPr/>
      <dgm:t>
        <a:bodyPr/>
        <a:lstStyle/>
        <a:p>
          <a:pPr latinLnBrk="1"/>
          <a:endParaRPr lang="ko-KR" altLang="en-US"/>
        </a:p>
      </dgm:t>
    </dgm:pt>
    <dgm:pt modelId="{C0D92D0A-48AE-48E9-A382-C0950FF16570}" type="sibTrans" cxnId="{3029F908-B336-49F6-8936-3E2A6DEB64A7}">
      <dgm:prSet/>
      <dgm:spPr/>
      <dgm:t>
        <a:bodyPr/>
        <a:lstStyle/>
        <a:p>
          <a:pPr latinLnBrk="1"/>
          <a:endParaRPr lang="ko-KR" altLang="en-US"/>
        </a:p>
      </dgm:t>
    </dgm:pt>
    <dgm:pt modelId="{D2E521CD-E308-46C6-A053-708DF52B2346}">
      <dgm:prSet phldrT="[텍스트]"/>
      <dgm:spPr/>
      <dgm:t>
        <a:bodyPr/>
        <a:lstStyle/>
        <a:p>
          <a:pPr latinLnBrk="1"/>
          <a:r>
            <a:rPr lang="ko-KR" altLang="en-US" dirty="0" smtClean="0"/>
            <a:t>나쁨</a:t>
          </a:r>
          <a:endParaRPr lang="ko-KR" altLang="en-US" dirty="0"/>
        </a:p>
      </dgm:t>
    </dgm:pt>
    <dgm:pt modelId="{36B71B48-ED22-4B98-BDEF-2B77ECBA56DC}" type="parTrans" cxnId="{69451F46-EDAE-42A6-A720-7485FF3DBEE7}">
      <dgm:prSet/>
      <dgm:spPr/>
      <dgm:t>
        <a:bodyPr/>
        <a:lstStyle/>
        <a:p>
          <a:pPr latinLnBrk="1"/>
          <a:endParaRPr lang="ko-KR" altLang="en-US"/>
        </a:p>
      </dgm:t>
    </dgm:pt>
    <dgm:pt modelId="{14B9F320-7E76-4F99-A14D-F5552BAD09BE}" type="sibTrans" cxnId="{69451F46-EDAE-42A6-A720-7485FF3DBEE7}">
      <dgm:prSet/>
      <dgm:spPr/>
      <dgm:t>
        <a:bodyPr/>
        <a:lstStyle/>
        <a:p>
          <a:pPr latinLnBrk="1"/>
          <a:endParaRPr lang="ko-KR" altLang="en-US"/>
        </a:p>
      </dgm:t>
    </dgm:pt>
    <dgm:pt modelId="{43083CA5-84CF-4F72-BF65-58B7490ADBF0}" type="pres">
      <dgm:prSet presAssocID="{37E72E7E-0615-4CDC-A03B-56E2E9C271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77D0EA4-604D-4CA1-B2C9-D416196EFC0B}" type="pres">
      <dgm:prSet presAssocID="{32D083DE-13CE-4432-B74F-3115E0DBBF4D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5523D13E-0C56-4005-B46D-DF04DE6862F1}" type="pres">
      <dgm:prSet presAssocID="{62E7A500-D509-4BC8-80CF-FBAC0E8D4CED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B8A5451-1597-4951-B547-147E982D543C}" type="pres">
      <dgm:prSet presAssocID="{0E3A3288-7E34-4AF4-825C-7CAE7FE961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50764A-A157-4EFB-B8FD-991B22CFCCB4}" type="pres">
      <dgm:prSet presAssocID="{F5661AC0-CA68-40AC-9BAF-653924CC8697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3228404-B737-4D2B-9A15-527050DD8FA8}" type="pres">
      <dgm:prSet presAssocID="{1F4ED1E2-252A-46DA-ABE1-F7E22ADC86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4D847F-0F4E-4125-9807-975AACCCACE2}" type="pres">
      <dgm:prSet presAssocID="{36B71B48-ED22-4B98-BDEF-2B77ECBA56DC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61E512C-E75B-48FF-846C-B294FBAC7E4B}" type="pres">
      <dgm:prSet presAssocID="{D2E521CD-E308-46C6-A053-708DF52B234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81287E-AC0F-4B6C-AAA7-7120C6819947}" type="presOf" srcId="{F5661AC0-CA68-40AC-9BAF-653924CC8697}" destId="{8350764A-A157-4EFB-B8FD-991B22CFCCB4}" srcOrd="0" destOrd="0" presId="urn:microsoft.com/office/officeart/2005/8/layout/radial4"/>
    <dgm:cxn modelId="{E5A55A2F-2EE6-416F-9B3F-F68B9197DD52}" type="presOf" srcId="{37E72E7E-0615-4CDC-A03B-56E2E9C2715D}" destId="{43083CA5-84CF-4F72-BF65-58B7490ADBF0}" srcOrd="0" destOrd="0" presId="urn:microsoft.com/office/officeart/2005/8/layout/radial4"/>
    <dgm:cxn modelId="{5F12FC9B-0D10-4EBC-A9F2-DC134943F32E}" type="presOf" srcId="{62E7A500-D509-4BC8-80CF-FBAC0E8D4CED}" destId="{5523D13E-0C56-4005-B46D-DF04DE6862F1}" srcOrd="0" destOrd="0" presId="urn:microsoft.com/office/officeart/2005/8/layout/radial4"/>
    <dgm:cxn modelId="{3029F908-B336-49F6-8936-3E2A6DEB64A7}" srcId="{32D083DE-13CE-4432-B74F-3115E0DBBF4D}" destId="{1F4ED1E2-252A-46DA-ABE1-F7E22ADC86F1}" srcOrd="1" destOrd="0" parTransId="{F5661AC0-CA68-40AC-9BAF-653924CC8697}" sibTransId="{C0D92D0A-48AE-48E9-A382-C0950FF16570}"/>
    <dgm:cxn modelId="{69451F46-EDAE-42A6-A720-7485FF3DBEE7}" srcId="{32D083DE-13CE-4432-B74F-3115E0DBBF4D}" destId="{D2E521CD-E308-46C6-A053-708DF52B2346}" srcOrd="2" destOrd="0" parTransId="{36B71B48-ED22-4B98-BDEF-2B77ECBA56DC}" sibTransId="{14B9F320-7E76-4F99-A14D-F5552BAD09BE}"/>
    <dgm:cxn modelId="{19C610C3-4AF6-489C-8CED-1956A3174E37}" srcId="{37E72E7E-0615-4CDC-A03B-56E2E9C2715D}" destId="{32D083DE-13CE-4432-B74F-3115E0DBBF4D}" srcOrd="0" destOrd="0" parTransId="{B4CA4AA2-0DA4-4629-AFEA-60AC4AE41270}" sibTransId="{31408017-CF90-45B1-9141-E78FA8F818E0}"/>
    <dgm:cxn modelId="{9045B023-7139-47A6-A526-24790187C206}" srcId="{32D083DE-13CE-4432-B74F-3115E0DBBF4D}" destId="{0E3A3288-7E34-4AF4-825C-7CAE7FE96153}" srcOrd="0" destOrd="0" parTransId="{62E7A500-D509-4BC8-80CF-FBAC0E8D4CED}" sibTransId="{3575E52E-ECDC-43D4-8EA1-99AC46B5A480}"/>
    <dgm:cxn modelId="{CDF3A1B5-F029-4BEE-A3B4-147F9B283B2F}" type="presOf" srcId="{1F4ED1E2-252A-46DA-ABE1-F7E22ADC86F1}" destId="{D3228404-B737-4D2B-9A15-527050DD8FA8}" srcOrd="0" destOrd="0" presId="urn:microsoft.com/office/officeart/2005/8/layout/radial4"/>
    <dgm:cxn modelId="{2F5F2B3E-5A91-4615-86C7-0E2C698AB08F}" type="presOf" srcId="{0E3A3288-7E34-4AF4-825C-7CAE7FE96153}" destId="{2B8A5451-1597-4951-B547-147E982D543C}" srcOrd="0" destOrd="0" presId="urn:microsoft.com/office/officeart/2005/8/layout/radial4"/>
    <dgm:cxn modelId="{498B6A9F-85AF-4324-9C7C-FDFE1F0E7C0F}" type="presOf" srcId="{D2E521CD-E308-46C6-A053-708DF52B2346}" destId="{B61E512C-E75B-48FF-846C-B294FBAC7E4B}" srcOrd="0" destOrd="0" presId="urn:microsoft.com/office/officeart/2005/8/layout/radial4"/>
    <dgm:cxn modelId="{30B025E2-4F7D-4BED-A10A-BC743A22D70C}" type="presOf" srcId="{32D083DE-13CE-4432-B74F-3115E0DBBF4D}" destId="{B77D0EA4-604D-4CA1-B2C9-D416196EFC0B}" srcOrd="0" destOrd="0" presId="urn:microsoft.com/office/officeart/2005/8/layout/radial4"/>
    <dgm:cxn modelId="{A83934AE-E36B-4E8F-B7B4-7AB1E281BDEC}" type="presOf" srcId="{36B71B48-ED22-4B98-BDEF-2B77ECBA56DC}" destId="{4E4D847F-0F4E-4125-9807-975AACCCACE2}" srcOrd="0" destOrd="0" presId="urn:microsoft.com/office/officeart/2005/8/layout/radial4"/>
    <dgm:cxn modelId="{04A1CE85-FD3A-4CF3-AD57-9C5DB40E4308}" type="presParOf" srcId="{43083CA5-84CF-4F72-BF65-58B7490ADBF0}" destId="{B77D0EA4-604D-4CA1-B2C9-D416196EFC0B}" srcOrd="0" destOrd="0" presId="urn:microsoft.com/office/officeart/2005/8/layout/radial4"/>
    <dgm:cxn modelId="{6D0D53A1-C37B-4B92-AECC-CD3152CB57FD}" type="presParOf" srcId="{43083CA5-84CF-4F72-BF65-58B7490ADBF0}" destId="{5523D13E-0C56-4005-B46D-DF04DE6862F1}" srcOrd="1" destOrd="0" presId="urn:microsoft.com/office/officeart/2005/8/layout/radial4"/>
    <dgm:cxn modelId="{68EDADAF-E615-4679-B8A2-4D35AFB134B3}" type="presParOf" srcId="{43083CA5-84CF-4F72-BF65-58B7490ADBF0}" destId="{2B8A5451-1597-4951-B547-147E982D543C}" srcOrd="2" destOrd="0" presId="urn:microsoft.com/office/officeart/2005/8/layout/radial4"/>
    <dgm:cxn modelId="{7D898A43-6EAA-41C9-B267-E82B4A528462}" type="presParOf" srcId="{43083CA5-84CF-4F72-BF65-58B7490ADBF0}" destId="{8350764A-A157-4EFB-B8FD-991B22CFCCB4}" srcOrd="3" destOrd="0" presId="urn:microsoft.com/office/officeart/2005/8/layout/radial4"/>
    <dgm:cxn modelId="{D01622B6-C18D-4786-915B-7C7505E9E713}" type="presParOf" srcId="{43083CA5-84CF-4F72-BF65-58B7490ADBF0}" destId="{D3228404-B737-4D2B-9A15-527050DD8FA8}" srcOrd="4" destOrd="0" presId="urn:microsoft.com/office/officeart/2005/8/layout/radial4"/>
    <dgm:cxn modelId="{DA317F1A-4831-428C-AF26-B415C5528206}" type="presParOf" srcId="{43083CA5-84CF-4F72-BF65-58B7490ADBF0}" destId="{4E4D847F-0F4E-4125-9807-975AACCCACE2}" srcOrd="5" destOrd="0" presId="urn:microsoft.com/office/officeart/2005/8/layout/radial4"/>
    <dgm:cxn modelId="{471B1914-4381-424E-B175-DF702084CE36}" type="presParOf" srcId="{43083CA5-84CF-4F72-BF65-58B7490ADBF0}" destId="{B61E512C-E75B-48FF-846C-B294FBAC7E4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619D547-061F-49FB-BBEC-58CC1E12A458}" type="doc">
      <dgm:prSet loTypeId="urn:microsoft.com/office/officeart/2005/8/layout/bProcess2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5DE41C30-F5D6-4D3D-B5E9-C8C80F2F687E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일</a:t>
          </a:r>
          <a:endParaRPr lang="ko-KR" altLang="en-US" sz="3200" dirty="0"/>
        </a:p>
      </dgm:t>
    </dgm:pt>
    <dgm:pt modelId="{CE56E42F-3227-45D1-91EE-583EA7B5E5CF}" type="parTrans" cxnId="{4B41A60D-06A9-4088-9337-CA930E68E4CA}">
      <dgm:prSet/>
      <dgm:spPr/>
      <dgm:t>
        <a:bodyPr/>
        <a:lstStyle/>
        <a:p>
          <a:pPr latinLnBrk="1"/>
          <a:endParaRPr lang="ko-KR" altLang="en-US"/>
        </a:p>
      </dgm:t>
    </dgm:pt>
    <dgm:pt modelId="{D552E23F-E98D-4717-A550-E92D2BEAE3EA}" type="sibTrans" cxnId="{4B41A60D-06A9-4088-9337-CA930E68E4CA}">
      <dgm:prSet/>
      <dgm:spPr/>
      <dgm:t>
        <a:bodyPr/>
        <a:lstStyle/>
        <a:p>
          <a:pPr latinLnBrk="1"/>
          <a:endParaRPr lang="ko-KR" altLang="en-US"/>
        </a:p>
      </dgm:t>
    </dgm:pt>
    <dgm:pt modelId="{A424F78A-4A7B-47DB-BD13-5AF01F39356B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나쁜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생각</a:t>
          </a:r>
          <a:endParaRPr lang="ko-KR" altLang="en-US" sz="2000" dirty="0"/>
        </a:p>
      </dgm:t>
    </dgm:pt>
    <dgm:pt modelId="{87C796DE-3786-4DC3-A9ED-8801772BF981}" type="parTrans" cxnId="{76A4EC5E-1719-40AE-82EF-AD011B55E368}">
      <dgm:prSet/>
      <dgm:spPr/>
      <dgm:t>
        <a:bodyPr/>
        <a:lstStyle/>
        <a:p>
          <a:pPr latinLnBrk="1"/>
          <a:endParaRPr lang="ko-KR" altLang="en-US"/>
        </a:p>
      </dgm:t>
    </dgm:pt>
    <dgm:pt modelId="{EC660857-6902-4B29-9165-CF5F1819408E}" type="sibTrans" cxnId="{76A4EC5E-1719-40AE-82EF-AD011B55E368}">
      <dgm:prSet/>
      <dgm:spPr/>
      <dgm:t>
        <a:bodyPr/>
        <a:lstStyle/>
        <a:p>
          <a:pPr latinLnBrk="1"/>
          <a:endParaRPr lang="ko-KR" altLang="en-US"/>
        </a:p>
      </dgm:t>
    </dgm:pt>
    <dgm:pt modelId="{26BDCEBA-BC2E-4030-A1A7-341B1320FB73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고통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씁쓸함</a:t>
          </a:r>
          <a:r>
            <a:rPr lang="en-US" altLang="ko-KR" sz="1400" dirty="0" smtClean="0"/>
            <a:t>,</a:t>
          </a:r>
          <a:r>
            <a:rPr lang="ko-KR" altLang="en-US" sz="1400" dirty="0" smtClean="0"/>
            <a:t>분개</a:t>
          </a:r>
          <a:endParaRPr lang="ko-KR" altLang="en-US" sz="1400" dirty="0"/>
        </a:p>
      </dgm:t>
    </dgm:pt>
    <dgm:pt modelId="{59EDF30F-E7B0-4EDE-AB0F-6D4990D16E61}" type="parTrans" cxnId="{21E9AECF-07FA-4592-A973-C26585F255BA}">
      <dgm:prSet/>
      <dgm:spPr/>
      <dgm:t>
        <a:bodyPr/>
        <a:lstStyle/>
        <a:p>
          <a:pPr latinLnBrk="1"/>
          <a:endParaRPr lang="ko-KR" altLang="en-US"/>
        </a:p>
      </dgm:t>
    </dgm:pt>
    <dgm:pt modelId="{C2D10208-C172-425C-9666-5FFFD33A58C0}" type="sibTrans" cxnId="{21E9AECF-07FA-4592-A973-C26585F255BA}">
      <dgm:prSet/>
      <dgm:spPr/>
      <dgm:t>
        <a:bodyPr/>
        <a:lstStyle/>
        <a:p>
          <a:pPr latinLnBrk="1"/>
          <a:endParaRPr lang="ko-KR" altLang="en-US"/>
        </a:p>
      </dgm:t>
    </dgm:pt>
    <dgm:pt modelId="{4DAB5FD2-A55E-4E83-94A3-64F1107DE45E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일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전환</a:t>
          </a:r>
          <a:endParaRPr lang="ko-KR" altLang="en-US" sz="2000" dirty="0"/>
        </a:p>
      </dgm:t>
    </dgm:pt>
    <dgm:pt modelId="{6D3A66BC-A0A5-4E05-B8D1-EA76166A0E1A}" type="parTrans" cxnId="{40243C50-EE9C-4EE3-9790-B7839A434935}">
      <dgm:prSet/>
      <dgm:spPr/>
      <dgm:t>
        <a:bodyPr/>
        <a:lstStyle/>
        <a:p>
          <a:pPr latinLnBrk="1"/>
          <a:endParaRPr lang="ko-KR" altLang="en-US"/>
        </a:p>
      </dgm:t>
    </dgm:pt>
    <dgm:pt modelId="{21520526-A009-4D4D-B9E8-B18028845745}" type="sibTrans" cxnId="{40243C50-EE9C-4EE3-9790-B7839A434935}">
      <dgm:prSet/>
      <dgm:spPr/>
      <dgm:t>
        <a:bodyPr/>
        <a:lstStyle/>
        <a:p>
          <a:pPr latinLnBrk="1"/>
          <a:endParaRPr lang="ko-KR" altLang="en-US"/>
        </a:p>
      </dgm:t>
    </dgm:pt>
    <dgm:pt modelId="{B49CAB29-ECA5-4D90-9130-3BD6BE98E027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좋은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생각</a:t>
          </a:r>
          <a:endParaRPr lang="ko-KR" altLang="en-US" sz="2000" dirty="0"/>
        </a:p>
      </dgm:t>
    </dgm:pt>
    <dgm:pt modelId="{E039E078-50BD-4A56-8533-9FD47CFF79A4}" type="parTrans" cxnId="{2DB734BC-5EAE-4963-973B-F73311BF938C}">
      <dgm:prSet/>
      <dgm:spPr/>
      <dgm:t>
        <a:bodyPr/>
        <a:lstStyle/>
        <a:p>
          <a:pPr latinLnBrk="1"/>
          <a:endParaRPr lang="ko-KR" altLang="en-US"/>
        </a:p>
      </dgm:t>
    </dgm:pt>
    <dgm:pt modelId="{B27126FE-8543-42F9-A667-2782845C7E95}" type="sibTrans" cxnId="{2DB734BC-5EAE-4963-973B-F73311BF938C}">
      <dgm:prSet/>
      <dgm:spPr/>
      <dgm:t>
        <a:bodyPr/>
        <a:lstStyle/>
        <a:p>
          <a:pPr latinLnBrk="1"/>
          <a:endParaRPr lang="ko-KR" altLang="en-US"/>
        </a:p>
      </dgm:t>
    </dgm:pt>
    <dgm:pt modelId="{019855C3-4B98-475A-B85B-3963ACFEAF6A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성취감</a:t>
          </a:r>
          <a:endParaRPr lang="ko-KR" altLang="en-US" sz="3200" dirty="0"/>
        </a:p>
      </dgm:t>
    </dgm:pt>
    <dgm:pt modelId="{373E0EC9-3464-4A5B-AA1F-F12C65115EDF}" type="parTrans" cxnId="{BA80C4AC-BD39-40A2-AE67-2409F82A3FD8}">
      <dgm:prSet/>
      <dgm:spPr/>
      <dgm:t>
        <a:bodyPr/>
        <a:lstStyle/>
        <a:p>
          <a:pPr latinLnBrk="1"/>
          <a:endParaRPr lang="ko-KR" altLang="en-US"/>
        </a:p>
      </dgm:t>
    </dgm:pt>
    <dgm:pt modelId="{C5911DC2-916C-40E6-84E7-81A45B3236A5}" type="sibTrans" cxnId="{BA80C4AC-BD39-40A2-AE67-2409F82A3FD8}">
      <dgm:prSet/>
      <dgm:spPr/>
      <dgm:t>
        <a:bodyPr/>
        <a:lstStyle/>
        <a:p>
          <a:pPr latinLnBrk="1"/>
          <a:endParaRPr lang="ko-KR" altLang="en-US"/>
        </a:p>
      </dgm:t>
    </dgm:pt>
    <dgm:pt modelId="{593FBB04-BC54-4E5F-BD5B-C32BF6E82049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일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강화</a:t>
          </a:r>
          <a:endParaRPr lang="ko-KR" altLang="en-US" sz="2000" dirty="0"/>
        </a:p>
      </dgm:t>
    </dgm:pt>
    <dgm:pt modelId="{EBFFF6ED-3E86-49D0-BF6E-2571E519A288}" type="parTrans" cxnId="{BEFA6ACC-533D-44F1-8B23-F9EC6A8843B5}">
      <dgm:prSet/>
      <dgm:spPr/>
      <dgm:t>
        <a:bodyPr/>
        <a:lstStyle/>
        <a:p>
          <a:pPr latinLnBrk="1"/>
          <a:endParaRPr lang="ko-KR" altLang="en-US"/>
        </a:p>
      </dgm:t>
    </dgm:pt>
    <dgm:pt modelId="{2B736BAA-F6AA-46A8-81D9-9CE167B74792}" type="sibTrans" cxnId="{BEFA6ACC-533D-44F1-8B23-F9EC6A8843B5}">
      <dgm:prSet/>
      <dgm:spPr/>
      <dgm:t>
        <a:bodyPr/>
        <a:lstStyle/>
        <a:p>
          <a:pPr latinLnBrk="1"/>
          <a:endParaRPr lang="ko-KR" altLang="en-US"/>
        </a:p>
      </dgm:t>
    </dgm:pt>
    <dgm:pt modelId="{DEAE5565-6FBE-4CEC-994A-AA439EA2AB2C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견해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조절</a:t>
          </a:r>
          <a:endParaRPr lang="ko-KR" altLang="en-US" sz="2000" dirty="0"/>
        </a:p>
      </dgm:t>
    </dgm:pt>
    <dgm:pt modelId="{B6E71BE7-9708-4B4A-966A-2F26C1118086}" type="parTrans" cxnId="{5EC43AB9-7B8F-48A7-A1FE-A417ED122DB4}">
      <dgm:prSet/>
      <dgm:spPr/>
      <dgm:t>
        <a:bodyPr/>
        <a:lstStyle/>
        <a:p>
          <a:pPr latinLnBrk="1"/>
          <a:endParaRPr lang="ko-KR" altLang="en-US"/>
        </a:p>
      </dgm:t>
    </dgm:pt>
    <dgm:pt modelId="{71C70BF0-9EDD-4902-A0CE-823A77F72405}" type="sibTrans" cxnId="{5EC43AB9-7B8F-48A7-A1FE-A417ED122DB4}">
      <dgm:prSet/>
      <dgm:spPr/>
      <dgm:t>
        <a:bodyPr/>
        <a:lstStyle/>
        <a:p>
          <a:pPr latinLnBrk="1"/>
          <a:endParaRPr lang="ko-KR" altLang="en-US"/>
        </a:p>
      </dgm:t>
    </dgm:pt>
    <dgm:pt modelId="{96A880A7-36E5-499A-8D65-45E04231C0A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귀중한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기회 향유</a:t>
          </a:r>
          <a:endParaRPr lang="ko-KR" altLang="en-US" sz="2000" dirty="0"/>
        </a:p>
      </dgm:t>
    </dgm:pt>
    <dgm:pt modelId="{F7993CDB-A31C-4E92-9A2D-2C942CB92D94}" type="parTrans" cxnId="{8F7C65E2-E082-451F-901F-02EC5FF7766E}">
      <dgm:prSet/>
      <dgm:spPr/>
      <dgm:t>
        <a:bodyPr/>
        <a:lstStyle/>
        <a:p>
          <a:pPr latinLnBrk="1"/>
          <a:endParaRPr lang="ko-KR" altLang="en-US"/>
        </a:p>
      </dgm:t>
    </dgm:pt>
    <dgm:pt modelId="{ABCFAC5D-B179-4D75-B733-5D1FB9DED4E2}" type="sibTrans" cxnId="{8F7C65E2-E082-451F-901F-02EC5FF7766E}">
      <dgm:prSet/>
      <dgm:spPr/>
      <dgm:t>
        <a:bodyPr/>
        <a:lstStyle/>
        <a:p>
          <a:pPr latinLnBrk="1"/>
          <a:endParaRPr lang="ko-KR" altLang="en-US"/>
        </a:p>
      </dgm:t>
    </dgm:pt>
    <dgm:pt modelId="{36A0B776-7D51-4AB0-88A0-53D461D45CA7}" type="pres">
      <dgm:prSet presAssocID="{F619D547-061F-49FB-BBEC-58CC1E12A458}" presName="diagram" presStyleCnt="0">
        <dgm:presLayoutVars>
          <dgm:dir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9CBD2C-E0E9-4B9A-8C6D-142B41E365D6}" type="pres">
      <dgm:prSet presAssocID="{5DE41C30-F5D6-4D3D-B5E9-C8C80F2F687E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CB2AD7-8DE9-4E0C-A6D0-ECCE53807635}" type="pres">
      <dgm:prSet presAssocID="{D552E23F-E98D-4717-A550-E92D2BEAE3EA}" presName="sibTrans" presStyleLbl="sibTrans2D1" presStyleIdx="0" presStyleCnt="8"/>
      <dgm:spPr/>
      <dgm:t>
        <a:bodyPr/>
        <a:lstStyle/>
        <a:p>
          <a:pPr latinLnBrk="1"/>
          <a:endParaRPr lang="ko-KR" altLang="en-US"/>
        </a:p>
      </dgm:t>
    </dgm:pt>
    <dgm:pt modelId="{89C6A887-2F88-4467-A544-79A7DC88BEBB}" type="pres">
      <dgm:prSet presAssocID="{A424F78A-4A7B-47DB-BD13-5AF01F39356B}" presName="middleNode" presStyleCnt="0"/>
      <dgm:spPr/>
    </dgm:pt>
    <dgm:pt modelId="{5A96ABCD-FFD0-4648-88A9-60BE94FBA033}" type="pres">
      <dgm:prSet presAssocID="{A424F78A-4A7B-47DB-BD13-5AF01F39356B}" presName="padding" presStyleLbl="node1" presStyleIdx="0" presStyleCnt="9"/>
      <dgm:spPr/>
    </dgm:pt>
    <dgm:pt modelId="{DCF3A4CC-7C14-4F4A-8B61-5755C4C7825C}" type="pres">
      <dgm:prSet presAssocID="{A424F78A-4A7B-47DB-BD13-5AF01F39356B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173807-E959-43F3-9EA1-85D0FDE4D565}" type="pres">
      <dgm:prSet presAssocID="{EC660857-6902-4B29-9165-CF5F1819408E}" presName="sibTrans" presStyleLbl="sibTrans2D1" presStyleIdx="1" presStyleCnt="8"/>
      <dgm:spPr/>
      <dgm:t>
        <a:bodyPr/>
        <a:lstStyle/>
        <a:p>
          <a:pPr latinLnBrk="1"/>
          <a:endParaRPr lang="ko-KR" altLang="en-US"/>
        </a:p>
      </dgm:t>
    </dgm:pt>
    <dgm:pt modelId="{0F18ECCF-4785-44BE-9F33-9389FC1DEFAF}" type="pres">
      <dgm:prSet presAssocID="{26BDCEBA-BC2E-4030-A1A7-341B1320FB73}" presName="middleNode" presStyleCnt="0"/>
      <dgm:spPr/>
    </dgm:pt>
    <dgm:pt modelId="{D98979A1-6A5F-4B82-93F6-91538DF0F5DA}" type="pres">
      <dgm:prSet presAssocID="{26BDCEBA-BC2E-4030-A1A7-341B1320FB73}" presName="padding" presStyleLbl="node1" presStyleIdx="1" presStyleCnt="9"/>
      <dgm:spPr/>
    </dgm:pt>
    <dgm:pt modelId="{71DED5E6-5EDE-4945-B7D7-53AF9A1BB88A}" type="pres">
      <dgm:prSet presAssocID="{26BDCEBA-BC2E-4030-A1A7-341B1320FB73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6688985-E9FA-46EB-9DFD-BA51D468206C}" type="pres">
      <dgm:prSet presAssocID="{C2D10208-C172-425C-9666-5FFFD33A58C0}" presName="sibTrans" presStyleLbl="sibTrans2D1" presStyleIdx="2" presStyleCnt="8"/>
      <dgm:spPr/>
      <dgm:t>
        <a:bodyPr/>
        <a:lstStyle/>
        <a:p>
          <a:pPr latinLnBrk="1"/>
          <a:endParaRPr lang="ko-KR" altLang="en-US"/>
        </a:p>
      </dgm:t>
    </dgm:pt>
    <dgm:pt modelId="{DD45C0C8-E76A-4393-B2C1-9AD529B17438}" type="pres">
      <dgm:prSet presAssocID="{4DAB5FD2-A55E-4E83-94A3-64F1107DE45E}" presName="middleNode" presStyleCnt="0"/>
      <dgm:spPr/>
    </dgm:pt>
    <dgm:pt modelId="{29DCB2BA-54EA-4110-991E-DAF6552B4C7C}" type="pres">
      <dgm:prSet presAssocID="{4DAB5FD2-A55E-4E83-94A3-64F1107DE45E}" presName="padding" presStyleLbl="node1" presStyleIdx="2" presStyleCnt="9"/>
      <dgm:spPr/>
    </dgm:pt>
    <dgm:pt modelId="{68E75F9A-7E5B-43E9-AE46-F9975C0063FE}" type="pres">
      <dgm:prSet presAssocID="{4DAB5FD2-A55E-4E83-94A3-64F1107DE45E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A45150-0CD0-49FA-A4DA-D31039853162}" type="pres">
      <dgm:prSet presAssocID="{21520526-A009-4D4D-B9E8-B18028845745}" presName="sibTrans" presStyleLbl="sibTrans2D1" presStyleIdx="3" presStyleCnt="8"/>
      <dgm:spPr/>
      <dgm:t>
        <a:bodyPr/>
        <a:lstStyle/>
        <a:p>
          <a:pPr latinLnBrk="1"/>
          <a:endParaRPr lang="ko-KR" altLang="en-US"/>
        </a:p>
      </dgm:t>
    </dgm:pt>
    <dgm:pt modelId="{2D02C081-7E87-4938-BB5D-D460BCA3C769}" type="pres">
      <dgm:prSet presAssocID="{B49CAB29-ECA5-4D90-9130-3BD6BE98E027}" presName="middleNode" presStyleCnt="0"/>
      <dgm:spPr/>
    </dgm:pt>
    <dgm:pt modelId="{7744AD3D-20E3-4222-B4D4-67F3C478B03F}" type="pres">
      <dgm:prSet presAssocID="{B49CAB29-ECA5-4D90-9130-3BD6BE98E027}" presName="padding" presStyleLbl="node1" presStyleIdx="3" presStyleCnt="9"/>
      <dgm:spPr/>
    </dgm:pt>
    <dgm:pt modelId="{0C79156B-553B-432F-81E6-077422DD8C33}" type="pres">
      <dgm:prSet presAssocID="{B49CAB29-ECA5-4D90-9130-3BD6BE98E027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B6D4544-5C79-4FFF-9EEA-68C132137087}" type="pres">
      <dgm:prSet presAssocID="{B27126FE-8543-42F9-A667-2782845C7E95}" presName="sibTrans" presStyleLbl="sibTrans2D1" presStyleIdx="4" presStyleCnt="8"/>
      <dgm:spPr/>
      <dgm:t>
        <a:bodyPr/>
        <a:lstStyle/>
        <a:p>
          <a:pPr latinLnBrk="1"/>
          <a:endParaRPr lang="ko-KR" altLang="en-US"/>
        </a:p>
      </dgm:t>
    </dgm:pt>
    <dgm:pt modelId="{42DB2239-61AA-400B-BFD6-15D6F7239C84}" type="pres">
      <dgm:prSet presAssocID="{019855C3-4B98-475A-B85B-3963ACFEAF6A}" presName="middleNode" presStyleCnt="0"/>
      <dgm:spPr/>
    </dgm:pt>
    <dgm:pt modelId="{F79AB6B2-2D91-49E5-A20B-DA657D79561B}" type="pres">
      <dgm:prSet presAssocID="{019855C3-4B98-475A-B85B-3963ACFEAF6A}" presName="padding" presStyleLbl="node1" presStyleIdx="4" presStyleCnt="9"/>
      <dgm:spPr/>
    </dgm:pt>
    <dgm:pt modelId="{7E7F6975-E0D3-4F89-9EEA-80A18A00C661}" type="pres">
      <dgm:prSet presAssocID="{019855C3-4B98-475A-B85B-3963ACFEAF6A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ADFFE0-0592-4CFB-BBBF-88AAFAD2A179}" type="pres">
      <dgm:prSet presAssocID="{C5911DC2-916C-40E6-84E7-81A45B3236A5}" presName="sibTrans" presStyleLbl="sibTrans2D1" presStyleIdx="5" presStyleCnt="8"/>
      <dgm:spPr/>
      <dgm:t>
        <a:bodyPr/>
        <a:lstStyle/>
        <a:p>
          <a:pPr latinLnBrk="1"/>
          <a:endParaRPr lang="ko-KR" altLang="en-US"/>
        </a:p>
      </dgm:t>
    </dgm:pt>
    <dgm:pt modelId="{C3A4912F-F3D4-41BB-ACF1-DD1FB2899F9A}" type="pres">
      <dgm:prSet presAssocID="{593FBB04-BC54-4E5F-BD5B-C32BF6E82049}" presName="middleNode" presStyleCnt="0"/>
      <dgm:spPr/>
    </dgm:pt>
    <dgm:pt modelId="{0D09813F-146D-4E21-A3DA-87F4B6118CD3}" type="pres">
      <dgm:prSet presAssocID="{593FBB04-BC54-4E5F-BD5B-C32BF6E82049}" presName="padding" presStyleLbl="node1" presStyleIdx="5" presStyleCnt="9"/>
      <dgm:spPr/>
    </dgm:pt>
    <dgm:pt modelId="{4CD5C870-CAA8-4AD5-9529-643111192F93}" type="pres">
      <dgm:prSet presAssocID="{593FBB04-BC54-4E5F-BD5B-C32BF6E82049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2902EC-4D03-4291-97F2-584129F3095F}" type="pres">
      <dgm:prSet presAssocID="{2B736BAA-F6AA-46A8-81D9-9CE167B74792}" presName="sibTrans" presStyleLbl="sibTrans2D1" presStyleIdx="6" presStyleCnt="8"/>
      <dgm:spPr/>
      <dgm:t>
        <a:bodyPr/>
        <a:lstStyle/>
        <a:p>
          <a:pPr latinLnBrk="1"/>
          <a:endParaRPr lang="ko-KR" altLang="en-US"/>
        </a:p>
      </dgm:t>
    </dgm:pt>
    <dgm:pt modelId="{A3E82D52-9BFB-4951-B15E-8231A0DCA91B}" type="pres">
      <dgm:prSet presAssocID="{DEAE5565-6FBE-4CEC-994A-AA439EA2AB2C}" presName="middleNode" presStyleCnt="0"/>
      <dgm:spPr/>
    </dgm:pt>
    <dgm:pt modelId="{4F497AF7-D5B4-4447-9A16-E9EAD41EC2BF}" type="pres">
      <dgm:prSet presAssocID="{DEAE5565-6FBE-4CEC-994A-AA439EA2AB2C}" presName="padding" presStyleLbl="node1" presStyleIdx="6" presStyleCnt="9"/>
      <dgm:spPr/>
    </dgm:pt>
    <dgm:pt modelId="{9DDF70A2-5EFD-4A78-9909-6F8FD4B208FC}" type="pres">
      <dgm:prSet presAssocID="{DEAE5565-6FBE-4CEC-994A-AA439EA2AB2C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98A682F-AB61-467A-8C39-868DE688617D}" type="pres">
      <dgm:prSet presAssocID="{71C70BF0-9EDD-4902-A0CE-823A77F72405}" presName="sibTrans" presStyleLbl="sibTrans2D1" presStyleIdx="7" presStyleCnt="8"/>
      <dgm:spPr/>
      <dgm:t>
        <a:bodyPr/>
        <a:lstStyle/>
        <a:p>
          <a:pPr latinLnBrk="1"/>
          <a:endParaRPr lang="ko-KR" altLang="en-US"/>
        </a:p>
      </dgm:t>
    </dgm:pt>
    <dgm:pt modelId="{8838D012-8DF7-462D-89BE-82BD3A594304}" type="pres">
      <dgm:prSet presAssocID="{96A880A7-36E5-499A-8D65-45E04231C0A6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EFA6ACC-533D-44F1-8B23-F9EC6A8843B5}" srcId="{F619D547-061F-49FB-BBEC-58CC1E12A458}" destId="{593FBB04-BC54-4E5F-BD5B-C32BF6E82049}" srcOrd="6" destOrd="0" parTransId="{EBFFF6ED-3E86-49D0-BF6E-2571E519A288}" sibTransId="{2B736BAA-F6AA-46A8-81D9-9CE167B74792}"/>
    <dgm:cxn modelId="{1016AADD-4298-4CD0-BC69-C38D67283FBB}" type="presOf" srcId="{2B736BAA-F6AA-46A8-81D9-9CE167B74792}" destId="{082902EC-4D03-4291-97F2-584129F3095F}" srcOrd="0" destOrd="0" presId="urn:microsoft.com/office/officeart/2005/8/layout/bProcess2"/>
    <dgm:cxn modelId="{DD5AC8EA-447F-4545-AA93-DD020AE73C18}" type="presOf" srcId="{C5911DC2-916C-40E6-84E7-81A45B3236A5}" destId="{B4ADFFE0-0592-4CFB-BBBF-88AAFAD2A179}" srcOrd="0" destOrd="0" presId="urn:microsoft.com/office/officeart/2005/8/layout/bProcess2"/>
    <dgm:cxn modelId="{03409060-3695-44BE-B375-FE42C44934E7}" type="presOf" srcId="{C2D10208-C172-425C-9666-5FFFD33A58C0}" destId="{06688985-E9FA-46EB-9DFD-BA51D468206C}" srcOrd="0" destOrd="0" presId="urn:microsoft.com/office/officeart/2005/8/layout/bProcess2"/>
    <dgm:cxn modelId="{B81D3979-6662-4CF8-AE3E-78187F6DA284}" type="presOf" srcId="{DEAE5565-6FBE-4CEC-994A-AA439EA2AB2C}" destId="{9DDF70A2-5EFD-4A78-9909-6F8FD4B208FC}" srcOrd="0" destOrd="0" presId="urn:microsoft.com/office/officeart/2005/8/layout/bProcess2"/>
    <dgm:cxn modelId="{2DB734BC-5EAE-4963-973B-F73311BF938C}" srcId="{F619D547-061F-49FB-BBEC-58CC1E12A458}" destId="{B49CAB29-ECA5-4D90-9130-3BD6BE98E027}" srcOrd="4" destOrd="0" parTransId="{E039E078-50BD-4A56-8533-9FD47CFF79A4}" sibTransId="{B27126FE-8543-42F9-A667-2782845C7E95}"/>
    <dgm:cxn modelId="{D5DE6895-8809-4F78-A2F4-3581B0CD0300}" type="presOf" srcId="{96A880A7-36E5-499A-8D65-45E04231C0A6}" destId="{8838D012-8DF7-462D-89BE-82BD3A594304}" srcOrd="0" destOrd="0" presId="urn:microsoft.com/office/officeart/2005/8/layout/bProcess2"/>
    <dgm:cxn modelId="{45CBD01F-531D-40BC-A0C0-7036F0CFB899}" type="presOf" srcId="{5DE41C30-F5D6-4D3D-B5E9-C8C80F2F687E}" destId="{4F9CBD2C-E0E9-4B9A-8C6D-142B41E365D6}" srcOrd="0" destOrd="0" presId="urn:microsoft.com/office/officeart/2005/8/layout/bProcess2"/>
    <dgm:cxn modelId="{B34FBBB7-F95F-48E8-B9E4-E067CC4AC5A5}" type="presOf" srcId="{A424F78A-4A7B-47DB-BD13-5AF01F39356B}" destId="{DCF3A4CC-7C14-4F4A-8B61-5755C4C7825C}" srcOrd="0" destOrd="0" presId="urn:microsoft.com/office/officeart/2005/8/layout/bProcess2"/>
    <dgm:cxn modelId="{322FCB0D-B7C0-41FD-8F49-AC5376BE8D8E}" type="presOf" srcId="{21520526-A009-4D4D-B9E8-B18028845745}" destId="{32A45150-0CD0-49FA-A4DA-D31039853162}" srcOrd="0" destOrd="0" presId="urn:microsoft.com/office/officeart/2005/8/layout/bProcess2"/>
    <dgm:cxn modelId="{15AE461E-0CE8-45CB-BA90-21BD13598CAE}" type="presOf" srcId="{F619D547-061F-49FB-BBEC-58CC1E12A458}" destId="{36A0B776-7D51-4AB0-88A0-53D461D45CA7}" srcOrd="0" destOrd="0" presId="urn:microsoft.com/office/officeart/2005/8/layout/bProcess2"/>
    <dgm:cxn modelId="{C5C68B00-4A41-49DB-B995-2D43A0960106}" type="presOf" srcId="{EC660857-6902-4B29-9165-CF5F1819408E}" destId="{0E173807-E959-43F3-9EA1-85D0FDE4D565}" srcOrd="0" destOrd="0" presId="urn:microsoft.com/office/officeart/2005/8/layout/bProcess2"/>
    <dgm:cxn modelId="{5EC43AB9-7B8F-48A7-A1FE-A417ED122DB4}" srcId="{F619D547-061F-49FB-BBEC-58CC1E12A458}" destId="{DEAE5565-6FBE-4CEC-994A-AA439EA2AB2C}" srcOrd="7" destOrd="0" parTransId="{B6E71BE7-9708-4B4A-966A-2F26C1118086}" sibTransId="{71C70BF0-9EDD-4902-A0CE-823A77F72405}"/>
    <dgm:cxn modelId="{FC13CB11-7B7A-410D-92DF-A0A671FDF9AD}" type="presOf" srcId="{26BDCEBA-BC2E-4030-A1A7-341B1320FB73}" destId="{71DED5E6-5EDE-4945-B7D7-53AF9A1BB88A}" srcOrd="0" destOrd="0" presId="urn:microsoft.com/office/officeart/2005/8/layout/bProcess2"/>
    <dgm:cxn modelId="{F7F1A18E-BC97-48F7-8866-D95030781DBB}" type="presOf" srcId="{D552E23F-E98D-4717-A550-E92D2BEAE3EA}" destId="{ADCB2AD7-8DE9-4E0C-A6D0-ECCE53807635}" srcOrd="0" destOrd="0" presId="urn:microsoft.com/office/officeart/2005/8/layout/bProcess2"/>
    <dgm:cxn modelId="{76A4EC5E-1719-40AE-82EF-AD011B55E368}" srcId="{F619D547-061F-49FB-BBEC-58CC1E12A458}" destId="{A424F78A-4A7B-47DB-BD13-5AF01F39356B}" srcOrd="1" destOrd="0" parTransId="{87C796DE-3786-4DC3-A9ED-8801772BF981}" sibTransId="{EC660857-6902-4B29-9165-CF5F1819408E}"/>
    <dgm:cxn modelId="{EAB3878A-C041-47AB-B080-98B011D1DEF8}" type="presOf" srcId="{593FBB04-BC54-4E5F-BD5B-C32BF6E82049}" destId="{4CD5C870-CAA8-4AD5-9529-643111192F93}" srcOrd="0" destOrd="0" presId="urn:microsoft.com/office/officeart/2005/8/layout/bProcess2"/>
    <dgm:cxn modelId="{BA80C4AC-BD39-40A2-AE67-2409F82A3FD8}" srcId="{F619D547-061F-49FB-BBEC-58CC1E12A458}" destId="{019855C3-4B98-475A-B85B-3963ACFEAF6A}" srcOrd="5" destOrd="0" parTransId="{373E0EC9-3464-4A5B-AA1F-F12C65115EDF}" sibTransId="{C5911DC2-916C-40E6-84E7-81A45B3236A5}"/>
    <dgm:cxn modelId="{8F7C65E2-E082-451F-901F-02EC5FF7766E}" srcId="{F619D547-061F-49FB-BBEC-58CC1E12A458}" destId="{96A880A7-36E5-499A-8D65-45E04231C0A6}" srcOrd="8" destOrd="0" parTransId="{F7993CDB-A31C-4E92-9A2D-2C942CB92D94}" sibTransId="{ABCFAC5D-B179-4D75-B733-5D1FB9DED4E2}"/>
    <dgm:cxn modelId="{4B41A60D-06A9-4088-9337-CA930E68E4CA}" srcId="{F619D547-061F-49FB-BBEC-58CC1E12A458}" destId="{5DE41C30-F5D6-4D3D-B5E9-C8C80F2F687E}" srcOrd="0" destOrd="0" parTransId="{CE56E42F-3227-45D1-91EE-583EA7B5E5CF}" sibTransId="{D552E23F-E98D-4717-A550-E92D2BEAE3EA}"/>
    <dgm:cxn modelId="{40243C50-EE9C-4EE3-9790-B7839A434935}" srcId="{F619D547-061F-49FB-BBEC-58CC1E12A458}" destId="{4DAB5FD2-A55E-4E83-94A3-64F1107DE45E}" srcOrd="3" destOrd="0" parTransId="{6D3A66BC-A0A5-4E05-B8D1-EA76166A0E1A}" sibTransId="{21520526-A009-4D4D-B9E8-B18028845745}"/>
    <dgm:cxn modelId="{21E9AECF-07FA-4592-A973-C26585F255BA}" srcId="{F619D547-061F-49FB-BBEC-58CC1E12A458}" destId="{26BDCEBA-BC2E-4030-A1A7-341B1320FB73}" srcOrd="2" destOrd="0" parTransId="{59EDF30F-E7B0-4EDE-AB0F-6D4990D16E61}" sibTransId="{C2D10208-C172-425C-9666-5FFFD33A58C0}"/>
    <dgm:cxn modelId="{12E823C6-FE8F-4DA6-AACA-99C05DF92B60}" type="presOf" srcId="{019855C3-4B98-475A-B85B-3963ACFEAF6A}" destId="{7E7F6975-E0D3-4F89-9EEA-80A18A00C661}" srcOrd="0" destOrd="0" presId="urn:microsoft.com/office/officeart/2005/8/layout/bProcess2"/>
    <dgm:cxn modelId="{C8418B91-88E0-4D50-9925-2060B01E8A9C}" type="presOf" srcId="{71C70BF0-9EDD-4902-A0CE-823A77F72405}" destId="{698A682F-AB61-467A-8C39-868DE688617D}" srcOrd="0" destOrd="0" presId="urn:microsoft.com/office/officeart/2005/8/layout/bProcess2"/>
    <dgm:cxn modelId="{11B825A7-3D89-4DE0-80E6-9199F3753BE4}" type="presOf" srcId="{4DAB5FD2-A55E-4E83-94A3-64F1107DE45E}" destId="{68E75F9A-7E5B-43E9-AE46-F9975C0063FE}" srcOrd="0" destOrd="0" presId="urn:microsoft.com/office/officeart/2005/8/layout/bProcess2"/>
    <dgm:cxn modelId="{350EDC3B-BE0A-422B-85E3-6DC9132FE64F}" type="presOf" srcId="{B49CAB29-ECA5-4D90-9130-3BD6BE98E027}" destId="{0C79156B-553B-432F-81E6-077422DD8C33}" srcOrd="0" destOrd="0" presId="urn:microsoft.com/office/officeart/2005/8/layout/bProcess2"/>
    <dgm:cxn modelId="{5AAC1CB0-ECE1-4E85-BEC2-0FB0547F497E}" type="presOf" srcId="{B27126FE-8543-42F9-A667-2782845C7E95}" destId="{3B6D4544-5C79-4FFF-9EEA-68C132137087}" srcOrd="0" destOrd="0" presId="urn:microsoft.com/office/officeart/2005/8/layout/bProcess2"/>
    <dgm:cxn modelId="{71DD3B48-AD9C-4A19-9313-3320B7FA92E6}" type="presParOf" srcId="{36A0B776-7D51-4AB0-88A0-53D461D45CA7}" destId="{4F9CBD2C-E0E9-4B9A-8C6D-142B41E365D6}" srcOrd="0" destOrd="0" presId="urn:microsoft.com/office/officeart/2005/8/layout/bProcess2"/>
    <dgm:cxn modelId="{CC964022-72BA-4D39-B46C-1D4A9CA1B21F}" type="presParOf" srcId="{36A0B776-7D51-4AB0-88A0-53D461D45CA7}" destId="{ADCB2AD7-8DE9-4E0C-A6D0-ECCE53807635}" srcOrd="1" destOrd="0" presId="urn:microsoft.com/office/officeart/2005/8/layout/bProcess2"/>
    <dgm:cxn modelId="{DE6BDE0D-9949-4BEF-BA3F-DE80FECB3B75}" type="presParOf" srcId="{36A0B776-7D51-4AB0-88A0-53D461D45CA7}" destId="{89C6A887-2F88-4467-A544-79A7DC88BEBB}" srcOrd="2" destOrd="0" presId="urn:microsoft.com/office/officeart/2005/8/layout/bProcess2"/>
    <dgm:cxn modelId="{15D83F24-80CC-4452-970B-357A9DBCDE1E}" type="presParOf" srcId="{89C6A887-2F88-4467-A544-79A7DC88BEBB}" destId="{5A96ABCD-FFD0-4648-88A9-60BE94FBA033}" srcOrd="0" destOrd="0" presId="urn:microsoft.com/office/officeart/2005/8/layout/bProcess2"/>
    <dgm:cxn modelId="{92B62F55-C140-433E-98D7-5EB79929163A}" type="presParOf" srcId="{89C6A887-2F88-4467-A544-79A7DC88BEBB}" destId="{DCF3A4CC-7C14-4F4A-8B61-5755C4C7825C}" srcOrd="1" destOrd="0" presId="urn:microsoft.com/office/officeart/2005/8/layout/bProcess2"/>
    <dgm:cxn modelId="{8043E142-42E9-4E9F-8DC6-46478F42FE33}" type="presParOf" srcId="{36A0B776-7D51-4AB0-88A0-53D461D45CA7}" destId="{0E173807-E959-43F3-9EA1-85D0FDE4D565}" srcOrd="3" destOrd="0" presId="urn:microsoft.com/office/officeart/2005/8/layout/bProcess2"/>
    <dgm:cxn modelId="{36F298DB-D5F7-47A6-B8F4-632C26DB14C1}" type="presParOf" srcId="{36A0B776-7D51-4AB0-88A0-53D461D45CA7}" destId="{0F18ECCF-4785-44BE-9F33-9389FC1DEFAF}" srcOrd="4" destOrd="0" presId="urn:microsoft.com/office/officeart/2005/8/layout/bProcess2"/>
    <dgm:cxn modelId="{A201A84D-8852-4827-A8F9-7D0829E7B22C}" type="presParOf" srcId="{0F18ECCF-4785-44BE-9F33-9389FC1DEFAF}" destId="{D98979A1-6A5F-4B82-93F6-91538DF0F5DA}" srcOrd="0" destOrd="0" presId="urn:microsoft.com/office/officeart/2005/8/layout/bProcess2"/>
    <dgm:cxn modelId="{8A2A252A-39A8-4074-BC0A-6883B5C48513}" type="presParOf" srcId="{0F18ECCF-4785-44BE-9F33-9389FC1DEFAF}" destId="{71DED5E6-5EDE-4945-B7D7-53AF9A1BB88A}" srcOrd="1" destOrd="0" presId="urn:microsoft.com/office/officeart/2005/8/layout/bProcess2"/>
    <dgm:cxn modelId="{D89AF830-4E2F-4734-A79A-2A8D2C1E52CB}" type="presParOf" srcId="{36A0B776-7D51-4AB0-88A0-53D461D45CA7}" destId="{06688985-E9FA-46EB-9DFD-BA51D468206C}" srcOrd="5" destOrd="0" presId="urn:microsoft.com/office/officeart/2005/8/layout/bProcess2"/>
    <dgm:cxn modelId="{313A2463-9B31-4E47-BAC9-7D6E4E45CECC}" type="presParOf" srcId="{36A0B776-7D51-4AB0-88A0-53D461D45CA7}" destId="{DD45C0C8-E76A-4393-B2C1-9AD529B17438}" srcOrd="6" destOrd="0" presId="urn:microsoft.com/office/officeart/2005/8/layout/bProcess2"/>
    <dgm:cxn modelId="{226DF73E-6040-4E2E-8EC7-2600333B9C18}" type="presParOf" srcId="{DD45C0C8-E76A-4393-B2C1-9AD529B17438}" destId="{29DCB2BA-54EA-4110-991E-DAF6552B4C7C}" srcOrd="0" destOrd="0" presId="urn:microsoft.com/office/officeart/2005/8/layout/bProcess2"/>
    <dgm:cxn modelId="{4ABE1266-5695-492D-B8FC-73BC1F4D816D}" type="presParOf" srcId="{DD45C0C8-E76A-4393-B2C1-9AD529B17438}" destId="{68E75F9A-7E5B-43E9-AE46-F9975C0063FE}" srcOrd="1" destOrd="0" presId="urn:microsoft.com/office/officeart/2005/8/layout/bProcess2"/>
    <dgm:cxn modelId="{FF34B23A-C2F1-4AF2-95DF-675692CC72AF}" type="presParOf" srcId="{36A0B776-7D51-4AB0-88A0-53D461D45CA7}" destId="{32A45150-0CD0-49FA-A4DA-D31039853162}" srcOrd="7" destOrd="0" presId="urn:microsoft.com/office/officeart/2005/8/layout/bProcess2"/>
    <dgm:cxn modelId="{46FF2B5E-3315-4915-B653-5918024B8CA7}" type="presParOf" srcId="{36A0B776-7D51-4AB0-88A0-53D461D45CA7}" destId="{2D02C081-7E87-4938-BB5D-D460BCA3C769}" srcOrd="8" destOrd="0" presId="urn:microsoft.com/office/officeart/2005/8/layout/bProcess2"/>
    <dgm:cxn modelId="{E6A0DE8E-B559-4BE8-B2DF-8B5532FBDCF4}" type="presParOf" srcId="{2D02C081-7E87-4938-BB5D-D460BCA3C769}" destId="{7744AD3D-20E3-4222-B4D4-67F3C478B03F}" srcOrd="0" destOrd="0" presId="urn:microsoft.com/office/officeart/2005/8/layout/bProcess2"/>
    <dgm:cxn modelId="{EE840256-BA48-411A-8171-8C146919B566}" type="presParOf" srcId="{2D02C081-7E87-4938-BB5D-D460BCA3C769}" destId="{0C79156B-553B-432F-81E6-077422DD8C33}" srcOrd="1" destOrd="0" presId="urn:microsoft.com/office/officeart/2005/8/layout/bProcess2"/>
    <dgm:cxn modelId="{12E52C7A-819D-4243-AC10-0328B6918060}" type="presParOf" srcId="{36A0B776-7D51-4AB0-88A0-53D461D45CA7}" destId="{3B6D4544-5C79-4FFF-9EEA-68C132137087}" srcOrd="9" destOrd="0" presId="urn:microsoft.com/office/officeart/2005/8/layout/bProcess2"/>
    <dgm:cxn modelId="{8E30D5F9-0FBD-4106-9EFF-80357D20F0B9}" type="presParOf" srcId="{36A0B776-7D51-4AB0-88A0-53D461D45CA7}" destId="{42DB2239-61AA-400B-BFD6-15D6F7239C84}" srcOrd="10" destOrd="0" presId="urn:microsoft.com/office/officeart/2005/8/layout/bProcess2"/>
    <dgm:cxn modelId="{05DBDF9B-4EA5-4581-9E22-E72F9319DDFC}" type="presParOf" srcId="{42DB2239-61AA-400B-BFD6-15D6F7239C84}" destId="{F79AB6B2-2D91-49E5-A20B-DA657D79561B}" srcOrd="0" destOrd="0" presId="urn:microsoft.com/office/officeart/2005/8/layout/bProcess2"/>
    <dgm:cxn modelId="{AB53D7A6-1F6F-4D52-BF9F-B7A9D6BC741D}" type="presParOf" srcId="{42DB2239-61AA-400B-BFD6-15D6F7239C84}" destId="{7E7F6975-E0D3-4F89-9EEA-80A18A00C661}" srcOrd="1" destOrd="0" presId="urn:microsoft.com/office/officeart/2005/8/layout/bProcess2"/>
    <dgm:cxn modelId="{D0B7D276-3562-4DB7-9490-AE0254B6EBCF}" type="presParOf" srcId="{36A0B776-7D51-4AB0-88A0-53D461D45CA7}" destId="{B4ADFFE0-0592-4CFB-BBBF-88AAFAD2A179}" srcOrd="11" destOrd="0" presId="urn:microsoft.com/office/officeart/2005/8/layout/bProcess2"/>
    <dgm:cxn modelId="{B70FEDC6-DA52-43A6-88E5-384F09D2A712}" type="presParOf" srcId="{36A0B776-7D51-4AB0-88A0-53D461D45CA7}" destId="{C3A4912F-F3D4-41BB-ACF1-DD1FB2899F9A}" srcOrd="12" destOrd="0" presId="urn:microsoft.com/office/officeart/2005/8/layout/bProcess2"/>
    <dgm:cxn modelId="{B27A260C-FD13-4EFB-89BC-EAA7C0A78801}" type="presParOf" srcId="{C3A4912F-F3D4-41BB-ACF1-DD1FB2899F9A}" destId="{0D09813F-146D-4E21-A3DA-87F4B6118CD3}" srcOrd="0" destOrd="0" presId="urn:microsoft.com/office/officeart/2005/8/layout/bProcess2"/>
    <dgm:cxn modelId="{6666C691-A659-4862-902D-8D7B0DA5B7FC}" type="presParOf" srcId="{C3A4912F-F3D4-41BB-ACF1-DD1FB2899F9A}" destId="{4CD5C870-CAA8-4AD5-9529-643111192F93}" srcOrd="1" destOrd="0" presId="urn:microsoft.com/office/officeart/2005/8/layout/bProcess2"/>
    <dgm:cxn modelId="{82761C22-90D4-4C26-A5BB-3A676FF5F6E1}" type="presParOf" srcId="{36A0B776-7D51-4AB0-88A0-53D461D45CA7}" destId="{082902EC-4D03-4291-97F2-584129F3095F}" srcOrd="13" destOrd="0" presId="urn:microsoft.com/office/officeart/2005/8/layout/bProcess2"/>
    <dgm:cxn modelId="{3F8B9D44-918D-4E96-8E5A-FC5778A3237E}" type="presParOf" srcId="{36A0B776-7D51-4AB0-88A0-53D461D45CA7}" destId="{A3E82D52-9BFB-4951-B15E-8231A0DCA91B}" srcOrd="14" destOrd="0" presId="urn:microsoft.com/office/officeart/2005/8/layout/bProcess2"/>
    <dgm:cxn modelId="{61D2967A-5A7C-44D9-A384-76A16EB72219}" type="presParOf" srcId="{A3E82D52-9BFB-4951-B15E-8231A0DCA91B}" destId="{4F497AF7-D5B4-4447-9A16-E9EAD41EC2BF}" srcOrd="0" destOrd="0" presId="urn:microsoft.com/office/officeart/2005/8/layout/bProcess2"/>
    <dgm:cxn modelId="{E872CEB6-5BEF-45F2-8F5F-6718C8275955}" type="presParOf" srcId="{A3E82D52-9BFB-4951-B15E-8231A0DCA91B}" destId="{9DDF70A2-5EFD-4A78-9909-6F8FD4B208FC}" srcOrd="1" destOrd="0" presId="urn:microsoft.com/office/officeart/2005/8/layout/bProcess2"/>
    <dgm:cxn modelId="{C0A15C3C-EBAA-47B4-BF37-F9733E21F807}" type="presParOf" srcId="{36A0B776-7D51-4AB0-88A0-53D461D45CA7}" destId="{698A682F-AB61-467A-8C39-868DE688617D}" srcOrd="15" destOrd="0" presId="urn:microsoft.com/office/officeart/2005/8/layout/bProcess2"/>
    <dgm:cxn modelId="{9B7245CD-A167-4C6C-9713-ACD7ECAC2E02}" type="presParOf" srcId="{36A0B776-7D51-4AB0-88A0-53D461D45CA7}" destId="{8838D012-8DF7-462D-89BE-82BD3A594304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9DFE723-7756-45AE-AF1C-FCFF8F79A51B}" type="doc">
      <dgm:prSet loTypeId="urn:microsoft.com/office/officeart/2005/8/layout/cycle4" loCatId="relationship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B29A8458-6CDB-4DE4-92BA-94BD21E090DC}">
      <dgm:prSet phldrT="[텍스트]"/>
      <dgm:spPr/>
      <dgm:t>
        <a:bodyPr/>
        <a:lstStyle/>
        <a:p>
          <a:pPr latinLnBrk="1"/>
          <a:r>
            <a:rPr lang="ko-KR" altLang="en-US" dirty="0" smtClean="0"/>
            <a:t>싫증</a:t>
          </a:r>
          <a:endParaRPr lang="ko-KR" altLang="en-US" dirty="0"/>
        </a:p>
      </dgm:t>
    </dgm:pt>
    <dgm:pt modelId="{6C66111D-70A6-4286-AB5B-164E32A14FB1}" type="parTrans" cxnId="{575C1599-1070-45FA-B427-3FC427A69F07}">
      <dgm:prSet/>
      <dgm:spPr/>
      <dgm:t>
        <a:bodyPr/>
        <a:lstStyle/>
        <a:p>
          <a:pPr latinLnBrk="1"/>
          <a:endParaRPr lang="ko-KR" altLang="en-US"/>
        </a:p>
      </dgm:t>
    </dgm:pt>
    <dgm:pt modelId="{9380407A-3689-40B4-A4B0-B11FACC0DA74}" type="sibTrans" cxnId="{575C1599-1070-45FA-B427-3FC427A69F07}">
      <dgm:prSet/>
      <dgm:spPr/>
      <dgm:t>
        <a:bodyPr/>
        <a:lstStyle/>
        <a:p>
          <a:pPr latinLnBrk="1"/>
          <a:endParaRPr lang="ko-KR" altLang="en-US"/>
        </a:p>
      </dgm:t>
    </dgm:pt>
    <dgm:pt modelId="{5FD90062-957E-46D8-B288-8A0E3BA68EE5}">
      <dgm:prSet phldrT="[텍스트]"/>
      <dgm:spPr/>
      <dgm:t>
        <a:bodyPr/>
        <a:lstStyle/>
        <a:p>
          <a:pPr latinLnBrk="1"/>
          <a:r>
            <a:rPr lang="ko-KR" altLang="en-US" dirty="0" smtClean="0"/>
            <a:t>두려움</a:t>
          </a:r>
          <a:endParaRPr lang="ko-KR" altLang="en-US" dirty="0"/>
        </a:p>
      </dgm:t>
    </dgm:pt>
    <dgm:pt modelId="{267B6A2B-2B65-433E-ACB3-DCFBCEB492C1}" type="parTrans" cxnId="{4EEEBFF4-0CB8-40AD-90E3-80AFDE729F24}">
      <dgm:prSet/>
      <dgm:spPr/>
      <dgm:t>
        <a:bodyPr/>
        <a:lstStyle/>
        <a:p>
          <a:pPr latinLnBrk="1"/>
          <a:endParaRPr lang="ko-KR" altLang="en-US"/>
        </a:p>
      </dgm:t>
    </dgm:pt>
    <dgm:pt modelId="{C80CE8EA-1ED2-49C8-B712-D4F8F7371F5D}" type="sibTrans" cxnId="{4EEEBFF4-0CB8-40AD-90E3-80AFDE729F24}">
      <dgm:prSet/>
      <dgm:spPr/>
      <dgm:t>
        <a:bodyPr/>
        <a:lstStyle/>
        <a:p>
          <a:pPr latinLnBrk="1"/>
          <a:endParaRPr lang="ko-KR" altLang="en-US"/>
        </a:p>
      </dgm:t>
    </dgm:pt>
    <dgm:pt modelId="{FE903586-5E6E-4DD7-A590-81FB2D1F64B0}">
      <dgm:prSet phldrT="[텍스트]"/>
      <dgm:spPr/>
      <dgm:t>
        <a:bodyPr/>
        <a:lstStyle/>
        <a:p>
          <a:pPr latinLnBrk="1"/>
          <a:r>
            <a:rPr lang="ko-KR" altLang="en-US" dirty="0" smtClean="0"/>
            <a:t>재미 </a:t>
          </a:r>
          <a:endParaRPr lang="ko-KR" altLang="en-US" dirty="0"/>
        </a:p>
      </dgm:t>
    </dgm:pt>
    <dgm:pt modelId="{CB6F40AD-1C17-42D7-8972-19B7619FA90A}" type="parTrans" cxnId="{60EC9D4F-638C-4A6A-BBE7-47214A15D28E}">
      <dgm:prSet/>
      <dgm:spPr/>
      <dgm:t>
        <a:bodyPr/>
        <a:lstStyle/>
        <a:p>
          <a:pPr latinLnBrk="1"/>
          <a:endParaRPr lang="ko-KR" altLang="en-US"/>
        </a:p>
      </dgm:t>
    </dgm:pt>
    <dgm:pt modelId="{8F6F49D6-1F2C-448F-B98B-45FC9C7038DF}" type="sibTrans" cxnId="{60EC9D4F-638C-4A6A-BBE7-47214A15D28E}">
      <dgm:prSet/>
      <dgm:spPr/>
      <dgm:t>
        <a:bodyPr/>
        <a:lstStyle/>
        <a:p>
          <a:pPr latinLnBrk="1"/>
          <a:endParaRPr lang="ko-KR" altLang="en-US"/>
        </a:p>
      </dgm:t>
    </dgm:pt>
    <dgm:pt modelId="{8C9C2A4A-474A-41A4-BB2A-412D4DBC09D5}">
      <dgm:prSet phldrT="[텍스트]"/>
      <dgm:spPr/>
      <dgm:t>
        <a:bodyPr/>
        <a:lstStyle/>
        <a:p>
          <a:pPr latinLnBrk="1"/>
          <a:r>
            <a:rPr lang="ko-KR" altLang="en-US" dirty="0" smtClean="0"/>
            <a:t>多 초점</a:t>
          </a:r>
          <a:endParaRPr lang="ko-KR" altLang="en-US" dirty="0"/>
        </a:p>
      </dgm:t>
    </dgm:pt>
    <dgm:pt modelId="{A9F5E9D7-E4A8-4DE6-9A9F-F163CFCAA5C5}" type="parTrans" cxnId="{0BA03D75-8D73-43BF-A48F-6E72F79DB785}">
      <dgm:prSet/>
      <dgm:spPr/>
      <dgm:t>
        <a:bodyPr/>
        <a:lstStyle/>
        <a:p>
          <a:pPr latinLnBrk="1"/>
          <a:endParaRPr lang="ko-KR" altLang="en-US"/>
        </a:p>
      </dgm:t>
    </dgm:pt>
    <dgm:pt modelId="{42EAB7E4-1436-4C8C-BC4E-8F5E45910479}" type="sibTrans" cxnId="{0BA03D75-8D73-43BF-A48F-6E72F79DB785}">
      <dgm:prSet/>
      <dgm:spPr/>
      <dgm:t>
        <a:bodyPr/>
        <a:lstStyle/>
        <a:p>
          <a:pPr latinLnBrk="1"/>
          <a:endParaRPr lang="ko-KR" altLang="en-US"/>
        </a:p>
      </dgm:t>
    </dgm:pt>
    <dgm:pt modelId="{E679DF2F-8792-4D40-8687-700BD26D45E9}">
      <dgm:prSet phldrT="[텍스트]"/>
      <dgm:spPr/>
      <dgm:t>
        <a:bodyPr/>
        <a:lstStyle/>
        <a:p>
          <a:pPr latinLnBrk="1"/>
          <a:r>
            <a:rPr lang="ko-KR" altLang="en-US" dirty="0" smtClean="0"/>
            <a:t>무관심</a:t>
          </a:r>
          <a:endParaRPr lang="ko-KR" altLang="en-US" dirty="0"/>
        </a:p>
      </dgm:t>
    </dgm:pt>
    <dgm:pt modelId="{C3BC2D69-546C-40CA-8C4A-42FC0573BD3B}" type="parTrans" cxnId="{81A9C0F7-C7B3-4C83-B6E3-83D01F5C2F9B}">
      <dgm:prSet/>
      <dgm:spPr/>
      <dgm:t>
        <a:bodyPr/>
        <a:lstStyle/>
        <a:p>
          <a:pPr latinLnBrk="1"/>
          <a:endParaRPr lang="ko-KR" altLang="en-US"/>
        </a:p>
      </dgm:t>
    </dgm:pt>
    <dgm:pt modelId="{B35C2648-4D2C-4C8E-BAD9-441BE48A74E4}" type="sibTrans" cxnId="{81A9C0F7-C7B3-4C83-B6E3-83D01F5C2F9B}">
      <dgm:prSet/>
      <dgm:spPr/>
      <dgm:t>
        <a:bodyPr/>
        <a:lstStyle/>
        <a:p>
          <a:pPr latinLnBrk="1"/>
          <a:endParaRPr lang="ko-KR" altLang="en-US"/>
        </a:p>
      </dgm:t>
    </dgm:pt>
    <dgm:pt modelId="{6B35E281-C9F9-461F-A6ED-CFF28F432AE8}">
      <dgm:prSet phldrT="[텍스트]"/>
      <dgm:spPr/>
      <dgm:t>
        <a:bodyPr/>
        <a:lstStyle/>
        <a:p>
          <a:pPr latinLnBrk="1"/>
          <a:r>
            <a:rPr lang="ko-KR" altLang="en-US" dirty="0" smtClean="0"/>
            <a:t>생소함</a:t>
          </a:r>
          <a:endParaRPr lang="ko-KR" altLang="en-US" dirty="0"/>
        </a:p>
      </dgm:t>
    </dgm:pt>
    <dgm:pt modelId="{0E0C77F6-0B67-4FC9-ABCF-93D58C610699}" type="parTrans" cxnId="{5C896F12-E2D8-4B8E-B5C4-36F20ECBEAC9}">
      <dgm:prSet/>
      <dgm:spPr/>
      <dgm:t>
        <a:bodyPr/>
        <a:lstStyle/>
        <a:p>
          <a:pPr latinLnBrk="1"/>
          <a:endParaRPr lang="ko-KR" altLang="en-US"/>
        </a:p>
      </dgm:t>
    </dgm:pt>
    <dgm:pt modelId="{D2ED9CB8-754D-4D33-9BB4-6E14C8140B4E}" type="sibTrans" cxnId="{5C896F12-E2D8-4B8E-B5C4-36F20ECBEAC9}">
      <dgm:prSet/>
      <dgm:spPr/>
      <dgm:t>
        <a:bodyPr/>
        <a:lstStyle/>
        <a:p>
          <a:pPr latinLnBrk="1"/>
          <a:endParaRPr lang="ko-KR" altLang="en-US"/>
        </a:p>
      </dgm:t>
    </dgm:pt>
    <dgm:pt modelId="{1E9B0FD0-1F00-4D30-9F45-057F80A632B5}">
      <dgm:prSet phldrT="[텍스트]"/>
      <dgm:spPr/>
      <dgm:t>
        <a:bodyPr/>
        <a:lstStyle/>
        <a:p>
          <a:pPr latinLnBrk="1"/>
          <a:r>
            <a:rPr lang="ko-KR" altLang="en-US" dirty="0" smtClean="0"/>
            <a:t>선호</a:t>
          </a:r>
          <a:endParaRPr lang="ko-KR" altLang="en-US" dirty="0"/>
        </a:p>
      </dgm:t>
    </dgm:pt>
    <dgm:pt modelId="{90C823D2-D4EE-47CC-9A94-134816B14E4C}" type="parTrans" cxnId="{BCB0D493-E041-4A71-A793-F3CB32B80E8E}">
      <dgm:prSet/>
      <dgm:spPr/>
      <dgm:t>
        <a:bodyPr/>
        <a:lstStyle/>
        <a:p>
          <a:pPr latinLnBrk="1"/>
          <a:endParaRPr lang="ko-KR" altLang="en-US"/>
        </a:p>
      </dgm:t>
    </dgm:pt>
    <dgm:pt modelId="{02A4E5C2-7F2D-40DB-A691-5C9150BD5682}" type="sibTrans" cxnId="{BCB0D493-E041-4A71-A793-F3CB32B80E8E}">
      <dgm:prSet/>
      <dgm:spPr/>
      <dgm:t>
        <a:bodyPr/>
        <a:lstStyle/>
        <a:p>
          <a:pPr latinLnBrk="1"/>
          <a:endParaRPr lang="ko-KR" altLang="en-US"/>
        </a:p>
      </dgm:t>
    </dgm:pt>
    <dgm:pt modelId="{04F39D8B-81A5-4EC1-BFD5-FE17ED9CFC0E}">
      <dgm:prSet phldrT="[텍스트]"/>
      <dgm:spPr/>
      <dgm:t>
        <a:bodyPr/>
        <a:lstStyle/>
        <a:p>
          <a:pPr latinLnBrk="1"/>
          <a:r>
            <a:rPr lang="ko-KR" altLang="en-US" dirty="0" smtClean="0"/>
            <a:t>친숙함</a:t>
          </a:r>
          <a:endParaRPr lang="ko-KR" altLang="en-US" dirty="0"/>
        </a:p>
      </dgm:t>
    </dgm:pt>
    <dgm:pt modelId="{2A428F3B-447F-4D7A-A689-EC6B0C9921A3}" type="parTrans" cxnId="{F5622C64-A4BE-4BE5-A576-719061D145DB}">
      <dgm:prSet/>
      <dgm:spPr/>
      <dgm:t>
        <a:bodyPr/>
        <a:lstStyle/>
        <a:p>
          <a:pPr latinLnBrk="1"/>
          <a:endParaRPr lang="ko-KR" altLang="en-US"/>
        </a:p>
      </dgm:t>
    </dgm:pt>
    <dgm:pt modelId="{46262F79-C109-4EB5-AEEB-903D8B4F0125}" type="sibTrans" cxnId="{F5622C64-A4BE-4BE5-A576-719061D145DB}">
      <dgm:prSet/>
      <dgm:spPr/>
      <dgm:t>
        <a:bodyPr/>
        <a:lstStyle/>
        <a:p>
          <a:pPr latinLnBrk="1"/>
          <a:endParaRPr lang="ko-KR" altLang="en-US"/>
        </a:p>
      </dgm:t>
    </dgm:pt>
    <dgm:pt modelId="{B84A44EA-B58F-4E25-955D-BF2075F53088}" type="pres">
      <dgm:prSet presAssocID="{D9DFE723-7756-45AE-AF1C-FCFF8F79A51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72187A-24D3-4F43-BC33-DA7F77F9D625}" type="pres">
      <dgm:prSet presAssocID="{D9DFE723-7756-45AE-AF1C-FCFF8F79A51B}" presName="children" presStyleCnt="0"/>
      <dgm:spPr/>
    </dgm:pt>
    <dgm:pt modelId="{70BE6E61-60D4-4D46-805E-7E83F55D5FCE}" type="pres">
      <dgm:prSet presAssocID="{D9DFE723-7756-45AE-AF1C-FCFF8F79A51B}" presName="child1group" presStyleCnt="0"/>
      <dgm:spPr/>
    </dgm:pt>
    <dgm:pt modelId="{58D6DBB2-A46D-41D7-8AB4-6244DE1F5B8D}" type="pres">
      <dgm:prSet presAssocID="{D9DFE723-7756-45AE-AF1C-FCFF8F79A51B}" presName="child1" presStyleLbl="b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CB927D77-F451-4AD7-BF49-4C3FB68A0B0C}" type="pres">
      <dgm:prSet presAssocID="{D9DFE723-7756-45AE-AF1C-FCFF8F79A51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0CCDA8-C9D7-40E2-8A9A-B77BD78F38F1}" type="pres">
      <dgm:prSet presAssocID="{D9DFE723-7756-45AE-AF1C-FCFF8F79A51B}" presName="child2group" presStyleCnt="0"/>
      <dgm:spPr/>
    </dgm:pt>
    <dgm:pt modelId="{29E67BE9-1ED4-44EC-8709-7E1DEDF3CB8C}" type="pres">
      <dgm:prSet presAssocID="{D9DFE723-7756-45AE-AF1C-FCFF8F79A51B}" presName="child2" presStyleLbl="b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6D9A8574-B48A-47EA-B6D0-6E16F22C411B}" type="pres">
      <dgm:prSet presAssocID="{D9DFE723-7756-45AE-AF1C-FCFF8F79A51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3E4D86-BF1A-4E69-A1A8-39C0D24B91E7}" type="pres">
      <dgm:prSet presAssocID="{D9DFE723-7756-45AE-AF1C-FCFF8F79A51B}" presName="child3group" presStyleCnt="0"/>
      <dgm:spPr/>
    </dgm:pt>
    <dgm:pt modelId="{4D6048CE-C742-4448-8BFA-951286766BA9}" type="pres">
      <dgm:prSet presAssocID="{D9DFE723-7756-45AE-AF1C-FCFF8F79A51B}" presName="child3" presStyleLbl="b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6A5D790D-4CD0-4FFA-A740-9C95A7D04A67}" type="pres">
      <dgm:prSet presAssocID="{D9DFE723-7756-45AE-AF1C-FCFF8F79A51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CF2A2D-07FD-423C-9127-2AE63CA917C0}" type="pres">
      <dgm:prSet presAssocID="{D9DFE723-7756-45AE-AF1C-FCFF8F79A51B}" presName="child4group" presStyleCnt="0"/>
      <dgm:spPr/>
    </dgm:pt>
    <dgm:pt modelId="{C775B6E9-CA19-49D3-AE1F-1F3CFE272821}" type="pres">
      <dgm:prSet presAssocID="{D9DFE723-7756-45AE-AF1C-FCFF8F79A51B}" presName="child4" presStyleLbl="bg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319AA0AE-618F-4588-A2E8-AC1B6C4C3B26}" type="pres">
      <dgm:prSet presAssocID="{D9DFE723-7756-45AE-AF1C-FCFF8F79A51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87232D-B21C-4115-ADAC-4CFF4C5139A7}" type="pres">
      <dgm:prSet presAssocID="{D9DFE723-7756-45AE-AF1C-FCFF8F79A51B}" presName="childPlaceholder" presStyleCnt="0"/>
      <dgm:spPr/>
    </dgm:pt>
    <dgm:pt modelId="{2232557B-990E-46AD-AE03-CDFC2511102B}" type="pres">
      <dgm:prSet presAssocID="{D9DFE723-7756-45AE-AF1C-FCFF8F79A51B}" presName="circle" presStyleCnt="0"/>
      <dgm:spPr/>
    </dgm:pt>
    <dgm:pt modelId="{E5CDA7FB-3DDE-4D92-AFCD-4904E77ADF87}" type="pres">
      <dgm:prSet presAssocID="{D9DFE723-7756-45AE-AF1C-FCFF8F79A51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B7A3CA-B16D-45A2-BCB2-E11F945896B1}" type="pres">
      <dgm:prSet presAssocID="{D9DFE723-7756-45AE-AF1C-FCFF8F79A51B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AA6D32-CD52-4A29-B833-5F62980146B8}" type="pres">
      <dgm:prSet presAssocID="{D9DFE723-7756-45AE-AF1C-FCFF8F79A51B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E5F5B4-74B8-454E-8A22-F448B63A3B66}" type="pres">
      <dgm:prSet presAssocID="{D9DFE723-7756-45AE-AF1C-FCFF8F79A51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CE2012-5D89-4B8E-B419-137B85CA89F1}" type="pres">
      <dgm:prSet presAssocID="{D9DFE723-7756-45AE-AF1C-FCFF8F79A51B}" presName="quadrantPlaceholder" presStyleCnt="0"/>
      <dgm:spPr/>
    </dgm:pt>
    <dgm:pt modelId="{C391C553-6BAC-4F06-8C31-DAB970F87693}" type="pres">
      <dgm:prSet presAssocID="{D9DFE723-7756-45AE-AF1C-FCFF8F79A51B}" presName="center1" presStyleLbl="fgShp" presStyleIdx="0" presStyleCnt="2"/>
      <dgm:spPr/>
    </dgm:pt>
    <dgm:pt modelId="{EBC45C5C-7415-4F9E-AB06-069EC77BA409}" type="pres">
      <dgm:prSet presAssocID="{D9DFE723-7756-45AE-AF1C-FCFF8F79A51B}" presName="center2" presStyleLbl="fgShp" presStyleIdx="1" presStyleCnt="2"/>
      <dgm:spPr/>
    </dgm:pt>
  </dgm:ptLst>
  <dgm:cxnLst>
    <dgm:cxn modelId="{22703CCA-D2FD-4483-B252-CAEFD8113091}" type="presOf" srcId="{B29A8458-6CDB-4DE4-92BA-94BD21E090DC}" destId="{E5CDA7FB-3DDE-4D92-AFCD-4904E77ADF87}" srcOrd="0" destOrd="0" presId="urn:microsoft.com/office/officeart/2005/8/layout/cycle4"/>
    <dgm:cxn modelId="{B511D030-557C-4249-8303-074B971EC52F}" type="presOf" srcId="{E679DF2F-8792-4D40-8687-700BD26D45E9}" destId="{9EAA6D32-CD52-4A29-B833-5F62980146B8}" srcOrd="0" destOrd="0" presId="urn:microsoft.com/office/officeart/2005/8/layout/cycle4"/>
    <dgm:cxn modelId="{79D706F4-9638-4CB5-8C71-27F40D1C0016}" type="presOf" srcId="{04F39D8B-81A5-4EC1-BFD5-FE17ED9CFC0E}" destId="{C775B6E9-CA19-49D3-AE1F-1F3CFE272821}" srcOrd="0" destOrd="0" presId="urn:microsoft.com/office/officeart/2005/8/layout/cycle4"/>
    <dgm:cxn modelId="{A0EFD198-9BF5-40B1-8503-B6E9BF439757}" type="presOf" srcId="{8C9C2A4A-474A-41A4-BB2A-412D4DBC09D5}" destId="{6D9A8574-B48A-47EA-B6D0-6E16F22C411B}" srcOrd="1" destOrd="0" presId="urn:microsoft.com/office/officeart/2005/8/layout/cycle4"/>
    <dgm:cxn modelId="{575C1599-1070-45FA-B427-3FC427A69F07}" srcId="{D9DFE723-7756-45AE-AF1C-FCFF8F79A51B}" destId="{B29A8458-6CDB-4DE4-92BA-94BD21E090DC}" srcOrd="0" destOrd="0" parTransId="{6C66111D-70A6-4286-AB5B-164E32A14FB1}" sibTransId="{9380407A-3689-40B4-A4B0-B11FACC0DA74}"/>
    <dgm:cxn modelId="{9AB75DD1-4B82-4200-A1F5-5FD2E20C24AB}" type="presOf" srcId="{D9DFE723-7756-45AE-AF1C-FCFF8F79A51B}" destId="{B84A44EA-B58F-4E25-955D-BF2075F53088}" srcOrd="0" destOrd="0" presId="urn:microsoft.com/office/officeart/2005/8/layout/cycle4"/>
    <dgm:cxn modelId="{6BB5C8FF-198B-4537-B2DF-977A1FFEE4DF}" type="presOf" srcId="{5FD90062-957E-46D8-B288-8A0E3BA68EE5}" destId="{CB927D77-F451-4AD7-BF49-4C3FB68A0B0C}" srcOrd="1" destOrd="0" presId="urn:microsoft.com/office/officeart/2005/8/layout/cycle4"/>
    <dgm:cxn modelId="{0BA03D75-8D73-43BF-A48F-6E72F79DB785}" srcId="{FE903586-5E6E-4DD7-A590-81FB2D1F64B0}" destId="{8C9C2A4A-474A-41A4-BB2A-412D4DBC09D5}" srcOrd="0" destOrd="0" parTransId="{A9F5E9D7-E4A8-4DE6-9A9F-F163CFCAA5C5}" sibTransId="{42EAB7E4-1436-4C8C-BC4E-8F5E45910479}"/>
    <dgm:cxn modelId="{60EC9D4F-638C-4A6A-BBE7-47214A15D28E}" srcId="{D9DFE723-7756-45AE-AF1C-FCFF8F79A51B}" destId="{FE903586-5E6E-4DD7-A590-81FB2D1F64B0}" srcOrd="1" destOrd="0" parTransId="{CB6F40AD-1C17-42D7-8972-19B7619FA90A}" sibTransId="{8F6F49D6-1F2C-448F-B98B-45FC9C7038DF}"/>
    <dgm:cxn modelId="{81A9C0F7-C7B3-4C83-B6E3-83D01F5C2F9B}" srcId="{D9DFE723-7756-45AE-AF1C-FCFF8F79A51B}" destId="{E679DF2F-8792-4D40-8687-700BD26D45E9}" srcOrd="2" destOrd="0" parTransId="{C3BC2D69-546C-40CA-8C4A-42FC0573BD3B}" sibTransId="{B35C2648-4D2C-4C8E-BAD9-441BE48A74E4}"/>
    <dgm:cxn modelId="{5D9BD24B-0B73-47AC-8124-98F014E795B7}" type="presOf" srcId="{5FD90062-957E-46D8-B288-8A0E3BA68EE5}" destId="{58D6DBB2-A46D-41D7-8AB4-6244DE1F5B8D}" srcOrd="0" destOrd="0" presId="urn:microsoft.com/office/officeart/2005/8/layout/cycle4"/>
    <dgm:cxn modelId="{4EEEBFF4-0CB8-40AD-90E3-80AFDE729F24}" srcId="{B29A8458-6CDB-4DE4-92BA-94BD21E090DC}" destId="{5FD90062-957E-46D8-B288-8A0E3BA68EE5}" srcOrd="0" destOrd="0" parTransId="{267B6A2B-2B65-433E-ACB3-DCFBCEB492C1}" sibTransId="{C80CE8EA-1ED2-49C8-B712-D4F8F7371F5D}"/>
    <dgm:cxn modelId="{5C896F12-E2D8-4B8E-B5C4-36F20ECBEAC9}" srcId="{E679DF2F-8792-4D40-8687-700BD26D45E9}" destId="{6B35E281-C9F9-461F-A6ED-CFF28F432AE8}" srcOrd="0" destOrd="0" parTransId="{0E0C77F6-0B67-4FC9-ABCF-93D58C610699}" sibTransId="{D2ED9CB8-754D-4D33-9BB4-6E14C8140B4E}"/>
    <dgm:cxn modelId="{BC344BFB-2F28-482C-9E25-3DAC19C0DFA7}" type="presOf" srcId="{8C9C2A4A-474A-41A4-BB2A-412D4DBC09D5}" destId="{29E67BE9-1ED4-44EC-8709-7E1DEDF3CB8C}" srcOrd="0" destOrd="0" presId="urn:microsoft.com/office/officeart/2005/8/layout/cycle4"/>
    <dgm:cxn modelId="{2E133B7B-90F7-4F62-BDED-E7BC6C3CA1FE}" type="presOf" srcId="{1E9B0FD0-1F00-4D30-9F45-057F80A632B5}" destId="{9CE5F5B4-74B8-454E-8A22-F448B63A3B66}" srcOrd="0" destOrd="0" presId="urn:microsoft.com/office/officeart/2005/8/layout/cycle4"/>
    <dgm:cxn modelId="{F5622C64-A4BE-4BE5-A576-719061D145DB}" srcId="{1E9B0FD0-1F00-4D30-9F45-057F80A632B5}" destId="{04F39D8B-81A5-4EC1-BFD5-FE17ED9CFC0E}" srcOrd="0" destOrd="0" parTransId="{2A428F3B-447F-4D7A-A689-EC6B0C9921A3}" sibTransId="{46262F79-C109-4EB5-AEEB-903D8B4F0125}"/>
    <dgm:cxn modelId="{628FB7AA-778F-4FE5-ACD2-990C3F20511A}" type="presOf" srcId="{FE903586-5E6E-4DD7-A590-81FB2D1F64B0}" destId="{02B7A3CA-B16D-45A2-BCB2-E11F945896B1}" srcOrd="0" destOrd="0" presId="urn:microsoft.com/office/officeart/2005/8/layout/cycle4"/>
    <dgm:cxn modelId="{CE153A04-8C5C-4732-9196-655E8019011C}" type="presOf" srcId="{6B35E281-C9F9-461F-A6ED-CFF28F432AE8}" destId="{6A5D790D-4CD0-4FFA-A740-9C95A7D04A67}" srcOrd="1" destOrd="0" presId="urn:microsoft.com/office/officeart/2005/8/layout/cycle4"/>
    <dgm:cxn modelId="{BCB0D493-E041-4A71-A793-F3CB32B80E8E}" srcId="{D9DFE723-7756-45AE-AF1C-FCFF8F79A51B}" destId="{1E9B0FD0-1F00-4D30-9F45-057F80A632B5}" srcOrd="3" destOrd="0" parTransId="{90C823D2-D4EE-47CC-9A94-134816B14E4C}" sibTransId="{02A4E5C2-7F2D-40DB-A691-5C9150BD5682}"/>
    <dgm:cxn modelId="{E6C1C4E9-55E9-44B6-878B-F2A7FD565829}" type="presOf" srcId="{04F39D8B-81A5-4EC1-BFD5-FE17ED9CFC0E}" destId="{319AA0AE-618F-4588-A2E8-AC1B6C4C3B26}" srcOrd="1" destOrd="0" presId="urn:microsoft.com/office/officeart/2005/8/layout/cycle4"/>
    <dgm:cxn modelId="{30BE38AB-A9AD-4913-83F6-CAEF4AF36884}" type="presOf" srcId="{6B35E281-C9F9-461F-A6ED-CFF28F432AE8}" destId="{4D6048CE-C742-4448-8BFA-951286766BA9}" srcOrd="0" destOrd="0" presId="urn:microsoft.com/office/officeart/2005/8/layout/cycle4"/>
    <dgm:cxn modelId="{591E7513-D6B2-4E41-81FA-864AFF4F4B8F}" type="presParOf" srcId="{B84A44EA-B58F-4E25-955D-BF2075F53088}" destId="{0972187A-24D3-4F43-BC33-DA7F77F9D625}" srcOrd="0" destOrd="0" presId="urn:microsoft.com/office/officeart/2005/8/layout/cycle4"/>
    <dgm:cxn modelId="{47C8DADC-FA21-4A1C-BAA8-F1B3061C8EFA}" type="presParOf" srcId="{0972187A-24D3-4F43-BC33-DA7F77F9D625}" destId="{70BE6E61-60D4-4D46-805E-7E83F55D5FCE}" srcOrd="0" destOrd="0" presId="urn:microsoft.com/office/officeart/2005/8/layout/cycle4"/>
    <dgm:cxn modelId="{537A4E75-81FC-492F-BE4E-104E185B28B0}" type="presParOf" srcId="{70BE6E61-60D4-4D46-805E-7E83F55D5FCE}" destId="{58D6DBB2-A46D-41D7-8AB4-6244DE1F5B8D}" srcOrd="0" destOrd="0" presId="urn:microsoft.com/office/officeart/2005/8/layout/cycle4"/>
    <dgm:cxn modelId="{FAFDB6C0-869E-49EB-8E15-DAFBE4F0956C}" type="presParOf" srcId="{70BE6E61-60D4-4D46-805E-7E83F55D5FCE}" destId="{CB927D77-F451-4AD7-BF49-4C3FB68A0B0C}" srcOrd="1" destOrd="0" presId="urn:microsoft.com/office/officeart/2005/8/layout/cycle4"/>
    <dgm:cxn modelId="{829169D2-1B57-4042-99C2-1CEFB4D3D745}" type="presParOf" srcId="{0972187A-24D3-4F43-BC33-DA7F77F9D625}" destId="{8A0CCDA8-C9D7-40E2-8A9A-B77BD78F38F1}" srcOrd="1" destOrd="0" presId="urn:microsoft.com/office/officeart/2005/8/layout/cycle4"/>
    <dgm:cxn modelId="{84B0B803-1195-4B73-B8F6-B8615A0ECDF0}" type="presParOf" srcId="{8A0CCDA8-C9D7-40E2-8A9A-B77BD78F38F1}" destId="{29E67BE9-1ED4-44EC-8709-7E1DEDF3CB8C}" srcOrd="0" destOrd="0" presId="urn:microsoft.com/office/officeart/2005/8/layout/cycle4"/>
    <dgm:cxn modelId="{64350C4B-8101-4B84-BB48-29464AF6B76E}" type="presParOf" srcId="{8A0CCDA8-C9D7-40E2-8A9A-B77BD78F38F1}" destId="{6D9A8574-B48A-47EA-B6D0-6E16F22C411B}" srcOrd="1" destOrd="0" presId="urn:microsoft.com/office/officeart/2005/8/layout/cycle4"/>
    <dgm:cxn modelId="{B968256E-862E-4AD1-B32B-FB823E45E610}" type="presParOf" srcId="{0972187A-24D3-4F43-BC33-DA7F77F9D625}" destId="{253E4D86-BF1A-4E69-A1A8-39C0D24B91E7}" srcOrd="2" destOrd="0" presId="urn:microsoft.com/office/officeart/2005/8/layout/cycle4"/>
    <dgm:cxn modelId="{5A8B93A7-3896-44A4-92DA-AB7E35FE1122}" type="presParOf" srcId="{253E4D86-BF1A-4E69-A1A8-39C0D24B91E7}" destId="{4D6048CE-C742-4448-8BFA-951286766BA9}" srcOrd="0" destOrd="0" presId="urn:microsoft.com/office/officeart/2005/8/layout/cycle4"/>
    <dgm:cxn modelId="{6A15AF70-597B-427F-80CE-A1587B36C795}" type="presParOf" srcId="{253E4D86-BF1A-4E69-A1A8-39C0D24B91E7}" destId="{6A5D790D-4CD0-4FFA-A740-9C95A7D04A67}" srcOrd="1" destOrd="0" presId="urn:microsoft.com/office/officeart/2005/8/layout/cycle4"/>
    <dgm:cxn modelId="{7A9E07AF-F670-4887-B101-064E73DE9E7C}" type="presParOf" srcId="{0972187A-24D3-4F43-BC33-DA7F77F9D625}" destId="{64CF2A2D-07FD-423C-9127-2AE63CA917C0}" srcOrd="3" destOrd="0" presId="urn:microsoft.com/office/officeart/2005/8/layout/cycle4"/>
    <dgm:cxn modelId="{878E2900-41AD-4E0C-99B8-F232E6A4C960}" type="presParOf" srcId="{64CF2A2D-07FD-423C-9127-2AE63CA917C0}" destId="{C775B6E9-CA19-49D3-AE1F-1F3CFE272821}" srcOrd="0" destOrd="0" presId="urn:microsoft.com/office/officeart/2005/8/layout/cycle4"/>
    <dgm:cxn modelId="{65CED106-ED57-4FE5-9550-94333C8CEF7D}" type="presParOf" srcId="{64CF2A2D-07FD-423C-9127-2AE63CA917C0}" destId="{319AA0AE-618F-4588-A2E8-AC1B6C4C3B26}" srcOrd="1" destOrd="0" presId="urn:microsoft.com/office/officeart/2005/8/layout/cycle4"/>
    <dgm:cxn modelId="{0D3DC596-8AE9-4B5D-B265-C550B23C11DA}" type="presParOf" srcId="{0972187A-24D3-4F43-BC33-DA7F77F9D625}" destId="{D687232D-B21C-4115-ADAC-4CFF4C5139A7}" srcOrd="4" destOrd="0" presId="urn:microsoft.com/office/officeart/2005/8/layout/cycle4"/>
    <dgm:cxn modelId="{91BD262C-22D8-4661-8CC5-2F2830F4A862}" type="presParOf" srcId="{B84A44EA-B58F-4E25-955D-BF2075F53088}" destId="{2232557B-990E-46AD-AE03-CDFC2511102B}" srcOrd="1" destOrd="0" presId="urn:microsoft.com/office/officeart/2005/8/layout/cycle4"/>
    <dgm:cxn modelId="{DB91F1B5-DEE1-4FB8-98E1-5EBF56E54A0A}" type="presParOf" srcId="{2232557B-990E-46AD-AE03-CDFC2511102B}" destId="{E5CDA7FB-3DDE-4D92-AFCD-4904E77ADF87}" srcOrd="0" destOrd="0" presId="urn:microsoft.com/office/officeart/2005/8/layout/cycle4"/>
    <dgm:cxn modelId="{49BF0927-CD6C-48CA-ACCB-667A50D13026}" type="presParOf" srcId="{2232557B-990E-46AD-AE03-CDFC2511102B}" destId="{02B7A3CA-B16D-45A2-BCB2-E11F945896B1}" srcOrd="1" destOrd="0" presId="urn:microsoft.com/office/officeart/2005/8/layout/cycle4"/>
    <dgm:cxn modelId="{ABE3F475-1B48-4D91-AE5A-4F702F0A3A90}" type="presParOf" srcId="{2232557B-990E-46AD-AE03-CDFC2511102B}" destId="{9EAA6D32-CD52-4A29-B833-5F62980146B8}" srcOrd="2" destOrd="0" presId="urn:microsoft.com/office/officeart/2005/8/layout/cycle4"/>
    <dgm:cxn modelId="{6D4E9B1A-15EC-4601-B543-7DD25CED436B}" type="presParOf" srcId="{2232557B-990E-46AD-AE03-CDFC2511102B}" destId="{9CE5F5B4-74B8-454E-8A22-F448B63A3B66}" srcOrd="3" destOrd="0" presId="urn:microsoft.com/office/officeart/2005/8/layout/cycle4"/>
    <dgm:cxn modelId="{769DE75C-CBC8-497B-BB7B-05AEB8D71A02}" type="presParOf" srcId="{2232557B-990E-46AD-AE03-CDFC2511102B}" destId="{FECE2012-5D89-4B8E-B419-137B85CA89F1}" srcOrd="4" destOrd="0" presId="urn:microsoft.com/office/officeart/2005/8/layout/cycle4"/>
    <dgm:cxn modelId="{D7032390-F7CD-4D1A-BA69-4A0BC3839CA5}" type="presParOf" srcId="{B84A44EA-B58F-4E25-955D-BF2075F53088}" destId="{C391C553-6BAC-4F06-8C31-DAB970F87693}" srcOrd="2" destOrd="0" presId="urn:microsoft.com/office/officeart/2005/8/layout/cycle4"/>
    <dgm:cxn modelId="{ACE06B06-D518-458B-89A0-9A77D09090D2}" type="presParOf" srcId="{B84A44EA-B58F-4E25-955D-BF2075F53088}" destId="{EBC45C5C-7415-4F9E-AB06-069EC77BA40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93BB7CF-3E7F-49AC-A2BD-F455E27E48A3}" type="doc">
      <dgm:prSet loTypeId="urn:microsoft.com/office/officeart/2005/8/layout/cycle3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998CA41B-7FD6-4B6C-9476-BF46F29FE037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자녀 </a:t>
          </a:r>
          <a:r>
            <a:rPr lang="ko-KR" altLang="en-US" sz="1800" dirty="0" err="1" smtClean="0"/>
            <a:t>파라라치</a:t>
          </a:r>
          <a:endParaRPr lang="ko-KR" altLang="en-US" sz="1800" dirty="0"/>
        </a:p>
      </dgm:t>
    </dgm:pt>
    <dgm:pt modelId="{42C2C725-9691-49B3-A5AD-2E86B9B8ACDA}" type="parTrans" cxnId="{575317D2-B0D5-4833-8A84-A003F446DEC1}">
      <dgm:prSet/>
      <dgm:spPr/>
      <dgm:t>
        <a:bodyPr/>
        <a:lstStyle/>
        <a:p>
          <a:pPr latinLnBrk="1"/>
          <a:endParaRPr lang="ko-KR" altLang="en-US"/>
        </a:p>
      </dgm:t>
    </dgm:pt>
    <dgm:pt modelId="{714068BD-E83F-4296-A048-B12A8F99DE86}" type="sibTrans" cxnId="{575317D2-B0D5-4833-8A84-A003F446DEC1}">
      <dgm:prSet/>
      <dgm:spPr/>
      <dgm:t>
        <a:bodyPr/>
        <a:lstStyle/>
        <a:p>
          <a:pPr latinLnBrk="1"/>
          <a:endParaRPr lang="ko-KR" altLang="en-US"/>
        </a:p>
      </dgm:t>
    </dgm:pt>
    <dgm:pt modelId="{61FC78DA-FDBA-4B0E-9B3A-8E10AF23A2D9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유년시절의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행복은 성적순</a:t>
          </a:r>
          <a:r>
            <a:rPr lang="en-US" altLang="ko-KR" sz="1600" dirty="0" smtClean="0"/>
            <a:t>?</a:t>
          </a:r>
          <a:endParaRPr lang="ko-KR" altLang="en-US" sz="1600" dirty="0"/>
        </a:p>
      </dgm:t>
    </dgm:pt>
    <dgm:pt modelId="{48F89854-83E5-4FF2-BA64-55EFCD4A0A4F}" type="parTrans" cxnId="{D2C113BE-5D0B-4A1E-AE6D-4C9A3ADE9691}">
      <dgm:prSet/>
      <dgm:spPr/>
      <dgm:t>
        <a:bodyPr/>
        <a:lstStyle/>
        <a:p>
          <a:pPr latinLnBrk="1"/>
          <a:endParaRPr lang="ko-KR" altLang="en-US"/>
        </a:p>
      </dgm:t>
    </dgm:pt>
    <dgm:pt modelId="{3DD9FA90-E019-4439-9858-B007B7216FB0}" type="sibTrans" cxnId="{D2C113BE-5D0B-4A1E-AE6D-4C9A3ADE9691}">
      <dgm:prSet/>
      <dgm:spPr/>
      <dgm:t>
        <a:bodyPr/>
        <a:lstStyle/>
        <a:p>
          <a:pPr latinLnBrk="1"/>
          <a:endParaRPr lang="ko-KR" altLang="en-US"/>
        </a:p>
      </dgm:t>
    </dgm:pt>
    <dgm:pt modelId="{423AA509-4D43-42C6-B8F5-A161785E4475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과외활동 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줄이기</a:t>
          </a:r>
          <a:endParaRPr lang="ko-KR" altLang="en-US" sz="2000" dirty="0"/>
        </a:p>
      </dgm:t>
    </dgm:pt>
    <dgm:pt modelId="{56370F5C-ABD0-4F97-A819-76EA4578DFF0}" type="parTrans" cxnId="{6C8FBDAD-541B-4E7E-9BCB-1F11693DE84D}">
      <dgm:prSet/>
      <dgm:spPr/>
      <dgm:t>
        <a:bodyPr/>
        <a:lstStyle/>
        <a:p>
          <a:pPr latinLnBrk="1"/>
          <a:endParaRPr lang="ko-KR" altLang="en-US"/>
        </a:p>
      </dgm:t>
    </dgm:pt>
    <dgm:pt modelId="{FA266C89-1A2B-478C-AC1E-EDBEE3645417}" type="sibTrans" cxnId="{6C8FBDAD-541B-4E7E-9BCB-1F11693DE84D}">
      <dgm:prSet/>
      <dgm:spPr/>
      <dgm:t>
        <a:bodyPr/>
        <a:lstStyle/>
        <a:p>
          <a:pPr latinLnBrk="1"/>
          <a:endParaRPr lang="ko-KR" altLang="en-US"/>
        </a:p>
      </dgm:t>
    </dgm:pt>
    <dgm:pt modelId="{AD8E8A80-72BB-4B3A-B515-4F0716FE8F5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과잉보호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치맛바람</a:t>
          </a:r>
          <a:endParaRPr lang="ko-KR" altLang="en-US" sz="2000" dirty="0"/>
        </a:p>
      </dgm:t>
    </dgm:pt>
    <dgm:pt modelId="{3C0DAAD9-BEEC-44EB-9FFD-E75AE78F78F5}" type="parTrans" cxnId="{9E1A57E2-660E-44AA-997D-D795400DBFA7}">
      <dgm:prSet/>
      <dgm:spPr/>
      <dgm:t>
        <a:bodyPr/>
        <a:lstStyle/>
        <a:p>
          <a:pPr latinLnBrk="1"/>
          <a:endParaRPr lang="ko-KR" altLang="en-US"/>
        </a:p>
      </dgm:t>
    </dgm:pt>
    <dgm:pt modelId="{B7291835-0B16-450E-A240-646A569240CD}" type="sibTrans" cxnId="{9E1A57E2-660E-44AA-997D-D795400DBFA7}">
      <dgm:prSet/>
      <dgm:spPr/>
      <dgm:t>
        <a:bodyPr/>
        <a:lstStyle/>
        <a:p>
          <a:pPr latinLnBrk="1"/>
          <a:endParaRPr lang="ko-KR" altLang="en-US"/>
        </a:p>
      </dgm:t>
    </dgm:pt>
    <dgm:pt modelId="{F3F0D7A4-D52B-4DD5-A2AF-B549FC5B0D3E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가명가입후</a:t>
          </a:r>
          <a:r>
            <a:rPr lang="ko-KR" altLang="en-US" dirty="0" smtClean="0"/>
            <a:t> </a:t>
          </a:r>
          <a:r>
            <a:rPr lang="ko-KR" altLang="en-US" dirty="0" err="1" smtClean="0"/>
            <a:t>페이스북</a:t>
          </a:r>
          <a:endParaRPr lang="en-US" altLang="ko-KR" dirty="0" smtClean="0"/>
        </a:p>
        <a:p>
          <a:pPr latinLnBrk="1"/>
          <a:r>
            <a:rPr lang="ko-KR" altLang="en-US" dirty="0" smtClean="0"/>
            <a:t>일거수일투족 감시</a:t>
          </a:r>
          <a:endParaRPr lang="ko-KR" altLang="en-US" dirty="0"/>
        </a:p>
      </dgm:t>
    </dgm:pt>
    <dgm:pt modelId="{42797859-ACEF-4F0A-AB7E-2FC9E703C5BE}" type="parTrans" cxnId="{9EF20DBF-8861-41B4-8DF1-D365C8E227CE}">
      <dgm:prSet/>
      <dgm:spPr/>
      <dgm:t>
        <a:bodyPr/>
        <a:lstStyle/>
        <a:p>
          <a:pPr latinLnBrk="1"/>
          <a:endParaRPr lang="ko-KR" altLang="en-US"/>
        </a:p>
      </dgm:t>
    </dgm:pt>
    <dgm:pt modelId="{FA734E05-ED25-4C3A-87CA-71A57A988355}" type="sibTrans" cxnId="{9EF20DBF-8861-41B4-8DF1-D365C8E227CE}">
      <dgm:prSet/>
      <dgm:spPr/>
      <dgm:t>
        <a:bodyPr/>
        <a:lstStyle/>
        <a:p>
          <a:pPr latinLnBrk="1"/>
          <a:endParaRPr lang="ko-KR" altLang="en-US"/>
        </a:p>
      </dgm:t>
    </dgm:pt>
    <dgm:pt modelId="{886DCF5A-8C57-4A97-B59C-0D63344EE3FD}">
      <dgm:prSet custT="1"/>
      <dgm:spPr/>
      <dgm:t>
        <a:bodyPr/>
        <a:lstStyle/>
        <a:p>
          <a:pPr latinLnBrk="1"/>
          <a:r>
            <a:rPr lang="ko-KR" altLang="en-US" sz="2000" dirty="0" smtClean="0"/>
            <a:t>애를 위한 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통제</a:t>
          </a:r>
          <a:endParaRPr lang="ko-KR" altLang="en-US" sz="2000" dirty="0"/>
        </a:p>
      </dgm:t>
    </dgm:pt>
    <dgm:pt modelId="{2F5415D2-23CC-42D3-ACC0-6122FE66373F}" type="parTrans" cxnId="{6F74C8E0-4C66-404B-9AD9-E966B8D86BE6}">
      <dgm:prSet/>
      <dgm:spPr/>
      <dgm:t>
        <a:bodyPr/>
        <a:lstStyle/>
        <a:p>
          <a:pPr latinLnBrk="1"/>
          <a:endParaRPr lang="ko-KR" altLang="en-US"/>
        </a:p>
      </dgm:t>
    </dgm:pt>
    <dgm:pt modelId="{647B0CA1-5AC5-40CD-B894-4C8D6B358BB2}" type="sibTrans" cxnId="{6F74C8E0-4C66-404B-9AD9-E966B8D86BE6}">
      <dgm:prSet/>
      <dgm:spPr/>
      <dgm:t>
        <a:bodyPr/>
        <a:lstStyle/>
        <a:p>
          <a:pPr latinLnBrk="1"/>
          <a:endParaRPr lang="ko-KR" altLang="en-US"/>
        </a:p>
      </dgm:t>
    </dgm:pt>
    <dgm:pt modelId="{8252B34D-6C40-4E1B-A611-778636A35D38}" type="pres">
      <dgm:prSet presAssocID="{493BB7CF-3E7F-49AC-A2BD-F455E27E48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1F507C-5194-44F0-935E-274FA0B21AA6}" type="pres">
      <dgm:prSet presAssocID="{493BB7CF-3E7F-49AC-A2BD-F455E27E48A3}" presName="cycle" presStyleCnt="0"/>
      <dgm:spPr/>
    </dgm:pt>
    <dgm:pt modelId="{EC2E78A4-DCD7-4A76-B50E-AE32C7F51DB4}" type="pres">
      <dgm:prSet presAssocID="{998CA41B-7FD6-4B6C-9476-BF46F29FE037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F64FB5-5DB1-40A6-B77C-5421FEDA580C}" type="pres">
      <dgm:prSet presAssocID="{714068BD-E83F-4296-A048-B12A8F99DE86}" presName="sibTransFirstNode" presStyleLbl="bgShp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1480A6C2-72CF-4589-9ED5-5DE0917D9865}" type="pres">
      <dgm:prSet presAssocID="{61FC78DA-FDBA-4B0E-9B3A-8E10AF23A2D9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5013C22-4816-49A3-8E42-9CA678357BC6}" type="pres">
      <dgm:prSet presAssocID="{423AA509-4D43-42C6-B8F5-A161785E4475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806511-1AAD-403A-9AAE-BFC2A75CB29F}" type="pres">
      <dgm:prSet presAssocID="{AD8E8A80-72BB-4B3A-B515-4F0716FE8F51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6D8C4D-3BF3-4151-8C5E-C24FE75EC9DB}" type="pres">
      <dgm:prSet presAssocID="{886DCF5A-8C57-4A97-B59C-0D63344EE3FD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C0E5B8-6751-4EA1-83B6-5D58C9C9074B}" type="pres">
      <dgm:prSet presAssocID="{F3F0D7A4-D52B-4DD5-A2AF-B549FC5B0D3E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7F0DC20-4477-49D5-9B66-4400FD0773A0}" type="presOf" srcId="{714068BD-E83F-4296-A048-B12A8F99DE86}" destId="{B8F64FB5-5DB1-40A6-B77C-5421FEDA580C}" srcOrd="0" destOrd="0" presId="urn:microsoft.com/office/officeart/2005/8/layout/cycle3"/>
    <dgm:cxn modelId="{DABCB89A-4E74-43F1-A406-F1EB7CBF8194}" type="presOf" srcId="{886DCF5A-8C57-4A97-B59C-0D63344EE3FD}" destId="{8F6D8C4D-3BF3-4151-8C5E-C24FE75EC9DB}" srcOrd="0" destOrd="0" presId="urn:microsoft.com/office/officeart/2005/8/layout/cycle3"/>
    <dgm:cxn modelId="{9EF20DBF-8861-41B4-8DF1-D365C8E227CE}" srcId="{493BB7CF-3E7F-49AC-A2BD-F455E27E48A3}" destId="{F3F0D7A4-D52B-4DD5-A2AF-B549FC5B0D3E}" srcOrd="5" destOrd="0" parTransId="{42797859-ACEF-4F0A-AB7E-2FC9E703C5BE}" sibTransId="{FA734E05-ED25-4C3A-87CA-71A57A988355}"/>
    <dgm:cxn modelId="{49EE8CBB-9747-4CA6-93EA-1001887C115E}" type="presOf" srcId="{493BB7CF-3E7F-49AC-A2BD-F455E27E48A3}" destId="{8252B34D-6C40-4E1B-A611-778636A35D38}" srcOrd="0" destOrd="0" presId="urn:microsoft.com/office/officeart/2005/8/layout/cycle3"/>
    <dgm:cxn modelId="{DC9107A8-0A04-45C8-B40C-0FA0E52A4C14}" type="presOf" srcId="{F3F0D7A4-D52B-4DD5-A2AF-B549FC5B0D3E}" destId="{ADC0E5B8-6751-4EA1-83B6-5D58C9C9074B}" srcOrd="0" destOrd="0" presId="urn:microsoft.com/office/officeart/2005/8/layout/cycle3"/>
    <dgm:cxn modelId="{6F74C8E0-4C66-404B-9AD9-E966B8D86BE6}" srcId="{493BB7CF-3E7F-49AC-A2BD-F455E27E48A3}" destId="{886DCF5A-8C57-4A97-B59C-0D63344EE3FD}" srcOrd="4" destOrd="0" parTransId="{2F5415D2-23CC-42D3-ACC0-6122FE66373F}" sibTransId="{647B0CA1-5AC5-40CD-B894-4C8D6B358BB2}"/>
    <dgm:cxn modelId="{E83AD3CF-1978-41C8-BCDD-46A7EAEFDB0E}" type="presOf" srcId="{423AA509-4D43-42C6-B8F5-A161785E4475}" destId="{25013C22-4816-49A3-8E42-9CA678357BC6}" srcOrd="0" destOrd="0" presId="urn:microsoft.com/office/officeart/2005/8/layout/cycle3"/>
    <dgm:cxn modelId="{B647C53A-7795-4055-822D-C4989E83CDF6}" type="presOf" srcId="{AD8E8A80-72BB-4B3A-B515-4F0716FE8F51}" destId="{DC806511-1AAD-403A-9AAE-BFC2A75CB29F}" srcOrd="0" destOrd="0" presId="urn:microsoft.com/office/officeart/2005/8/layout/cycle3"/>
    <dgm:cxn modelId="{575317D2-B0D5-4833-8A84-A003F446DEC1}" srcId="{493BB7CF-3E7F-49AC-A2BD-F455E27E48A3}" destId="{998CA41B-7FD6-4B6C-9476-BF46F29FE037}" srcOrd="0" destOrd="0" parTransId="{42C2C725-9691-49B3-A5AD-2E86B9B8ACDA}" sibTransId="{714068BD-E83F-4296-A048-B12A8F99DE86}"/>
    <dgm:cxn modelId="{D2C113BE-5D0B-4A1E-AE6D-4C9A3ADE9691}" srcId="{493BB7CF-3E7F-49AC-A2BD-F455E27E48A3}" destId="{61FC78DA-FDBA-4B0E-9B3A-8E10AF23A2D9}" srcOrd="1" destOrd="0" parTransId="{48F89854-83E5-4FF2-BA64-55EFCD4A0A4F}" sibTransId="{3DD9FA90-E019-4439-9858-B007B7216FB0}"/>
    <dgm:cxn modelId="{66F2BBE5-7669-4765-B1F6-408607C4E763}" type="presOf" srcId="{998CA41B-7FD6-4B6C-9476-BF46F29FE037}" destId="{EC2E78A4-DCD7-4A76-B50E-AE32C7F51DB4}" srcOrd="0" destOrd="0" presId="urn:microsoft.com/office/officeart/2005/8/layout/cycle3"/>
    <dgm:cxn modelId="{9E1A57E2-660E-44AA-997D-D795400DBFA7}" srcId="{493BB7CF-3E7F-49AC-A2BD-F455E27E48A3}" destId="{AD8E8A80-72BB-4B3A-B515-4F0716FE8F51}" srcOrd="3" destOrd="0" parTransId="{3C0DAAD9-BEEC-44EB-9FFD-E75AE78F78F5}" sibTransId="{B7291835-0B16-450E-A240-646A569240CD}"/>
    <dgm:cxn modelId="{E518501B-6548-42C3-B30A-CC5B8A445485}" type="presOf" srcId="{61FC78DA-FDBA-4B0E-9B3A-8E10AF23A2D9}" destId="{1480A6C2-72CF-4589-9ED5-5DE0917D9865}" srcOrd="0" destOrd="0" presId="urn:microsoft.com/office/officeart/2005/8/layout/cycle3"/>
    <dgm:cxn modelId="{6C8FBDAD-541B-4E7E-9BCB-1F11693DE84D}" srcId="{493BB7CF-3E7F-49AC-A2BD-F455E27E48A3}" destId="{423AA509-4D43-42C6-B8F5-A161785E4475}" srcOrd="2" destOrd="0" parTransId="{56370F5C-ABD0-4F97-A819-76EA4578DFF0}" sibTransId="{FA266C89-1A2B-478C-AC1E-EDBEE3645417}"/>
    <dgm:cxn modelId="{D5B910FE-3A30-44AA-9750-90B1C28BA9E7}" type="presParOf" srcId="{8252B34D-6C40-4E1B-A611-778636A35D38}" destId="{051F507C-5194-44F0-935E-274FA0B21AA6}" srcOrd="0" destOrd="0" presId="urn:microsoft.com/office/officeart/2005/8/layout/cycle3"/>
    <dgm:cxn modelId="{30817C8A-A1A8-4AAA-AB4C-067D21F4EF89}" type="presParOf" srcId="{051F507C-5194-44F0-935E-274FA0B21AA6}" destId="{EC2E78A4-DCD7-4A76-B50E-AE32C7F51DB4}" srcOrd="0" destOrd="0" presId="urn:microsoft.com/office/officeart/2005/8/layout/cycle3"/>
    <dgm:cxn modelId="{A775C5E8-4E76-46B3-A3C8-DC2C1922E174}" type="presParOf" srcId="{051F507C-5194-44F0-935E-274FA0B21AA6}" destId="{B8F64FB5-5DB1-40A6-B77C-5421FEDA580C}" srcOrd="1" destOrd="0" presId="urn:microsoft.com/office/officeart/2005/8/layout/cycle3"/>
    <dgm:cxn modelId="{68911933-8D48-4345-9045-C2090E2A000E}" type="presParOf" srcId="{051F507C-5194-44F0-935E-274FA0B21AA6}" destId="{1480A6C2-72CF-4589-9ED5-5DE0917D9865}" srcOrd="2" destOrd="0" presId="urn:microsoft.com/office/officeart/2005/8/layout/cycle3"/>
    <dgm:cxn modelId="{D633248E-FCD4-45C9-9DCD-6DDE3C28C8AA}" type="presParOf" srcId="{051F507C-5194-44F0-935E-274FA0B21AA6}" destId="{25013C22-4816-49A3-8E42-9CA678357BC6}" srcOrd="3" destOrd="0" presId="urn:microsoft.com/office/officeart/2005/8/layout/cycle3"/>
    <dgm:cxn modelId="{6075B576-92B4-4C63-9E43-6999CBAFF9A4}" type="presParOf" srcId="{051F507C-5194-44F0-935E-274FA0B21AA6}" destId="{DC806511-1AAD-403A-9AAE-BFC2A75CB29F}" srcOrd="4" destOrd="0" presId="urn:microsoft.com/office/officeart/2005/8/layout/cycle3"/>
    <dgm:cxn modelId="{0E3E3ECA-086A-4346-B49C-C90CD63DD241}" type="presParOf" srcId="{051F507C-5194-44F0-935E-274FA0B21AA6}" destId="{8F6D8C4D-3BF3-4151-8C5E-C24FE75EC9DB}" srcOrd="5" destOrd="0" presId="urn:microsoft.com/office/officeart/2005/8/layout/cycle3"/>
    <dgm:cxn modelId="{F8D77EAD-9F13-4204-B6BE-6998EE06E493}" type="presParOf" srcId="{051F507C-5194-44F0-935E-274FA0B21AA6}" destId="{ADC0E5B8-6751-4EA1-83B6-5D58C9C9074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50FC10-8C4C-4AA0-B7AB-CC8F9142E3C2}" type="doc">
      <dgm:prSet loTypeId="urn:microsoft.com/office/officeart/2005/8/layout/radial4" loCatId="relationship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BFCC54A-375B-4B3A-B5B4-A60E5655803E}">
      <dgm:prSet phldrT="[텍스트]"/>
      <dgm:spPr/>
      <dgm:t>
        <a:bodyPr/>
        <a:lstStyle/>
        <a:p>
          <a:pPr latinLnBrk="1"/>
          <a:r>
            <a:rPr lang="ko-KR" altLang="en-US" dirty="0" smtClean="0"/>
            <a:t>실패</a:t>
          </a:r>
          <a:endParaRPr lang="en-US" altLang="ko-KR" dirty="0" smtClean="0"/>
        </a:p>
        <a:p>
          <a:pPr latinLnBrk="1"/>
          <a:r>
            <a:rPr lang="ko-KR" altLang="en-US" dirty="0" smtClean="0"/>
            <a:t>암시</a:t>
          </a:r>
          <a:endParaRPr lang="ko-KR" altLang="en-US" dirty="0"/>
        </a:p>
      </dgm:t>
    </dgm:pt>
    <dgm:pt modelId="{693FCAA6-7DEC-4496-882D-58A95282F823}" type="parTrans" cxnId="{FDBA21A2-5930-4DDA-9FEB-64041EBCE0CB}">
      <dgm:prSet/>
      <dgm:spPr/>
      <dgm:t>
        <a:bodyPr/>
        <a:lstStyle/>
        <a:p>
          <a:pPr latinLnBrk="1"/>
          <a:endParaRPr lang="ko-KR" altLang="en-US"/>
        </a:p>
      </dgm:t>
    </dgm:pt>
    <dgm:pt modelId="{34B541C7-0709-491E-BAAB-922697549548}" type="sibTrans" cxnId="{FDBA21A2-5930-4DDA-9FEB-64041EBCE0CB}">
      <dgm:prSet/>
      <dgm:spPr/>
      <dgm:t>
        <a:bodyPr/>
        <a:lstStyle/>
        <a:p>
          <a:pPr latinLnBrk="1"/>
          <a:endParaRPr lang="ko-KR" altLang="en-US"/>
        </a:p>
      </dgm:t>
    </dgm:pt>
    <dgm:pt modelId="{7E9CB587-5AA0-4C9A-838C-F2BD294C348A}">
      <dgm:prSet phldrT="[텍스트]"/>
      <dgm:spPr/>
      <dgm:t>
        <a:bodyPr/>
        <a:lstStyle/>
        <a:p>
          <a:pPr latinLnBrk="1"/>
          <a:r>
            <a:rPr lang="ko-KR" altLang="en-US" dirty="0" smtClean="0"/>
            <a:t>잘못 </a:t>
          </a:r>
          <a:endParaRPr lang="en-US" altLang="ko-KR" dirty="0" smtClean="0"/>
        </a:p>
        <a:p>
          <a:pPr latinLnBrk="1"/>
          <a:r>
            <a:rPr lang="ko-KR" altLang="en-US" dirty="0" smtClean="0"/>
            <a:t>영속화</a:t>
          </a:r>
          <a:endParaRPr lang="ko-KR" altLang="en-US" dirty="0"/>
        </a:p>
      </dgm:t>
    </dgm:pt>
    <dgm:pt modelId="{CB89B678-C7AC-4911-8A25-174A64F815C1}" type="parTrans" cxnId="{01ACB32F-3552-4327-B524-4488991C67C4}">
      <dgm:prSet/>
      <dgm:spPr/>
      <dgm:t>
        <a:bodyPr/>
        <a:lstStyle/>
        <a:p>
          <a:pPr latinLnBrk="1"/>
          <a:endParaRPr lang="ko-KR" altLang="en-US"/>
        </a:p>
      </dgm:t>
    </dgm:pt>
    <dgm:pt modelId="{832F544F-431D-40DC-AAC4-9775AC240437}" type="sibTrans" cxnId="{01ACB32F-3552-4327-B524-4488991C67C4}">
      <dgm:prSet/>
      <dgm:spPr/>
      <dgm:t>
        <a:bodyPr/>
        <a:lstStyle/>
        <a:p>
          <a:pPr latinLnBrk="1"/>
          <a:endParaRPr lang="ko-KR" altLang="en-US"/>
        </a:p>
      </dgm:t>
    </dgm:pt>
    <dgm:pt modelId="{84BA63E1-E47D-4FA4-9B60-C8F84955E678}">
      <dgm:prSet phldrT="[텍스트]"/>
      <dgm:spPr/>
      <dgm:t>
        <a:bodyPr/>
        <a:lstStyle/>
        <a:p>
          <a:pPr latinLnBrk="1"/>
          <a:r>
            <a:rPr lang="ko-KR" altLang="en-US" dirty="0" smtClean="0"/>
            <a:t>계속</a:t>
          </a:r>
          <a:endParaRPr lang="en-US" altLang="ko-KR" dirty="0" smtClean="0"/>
        </a:p>
        <a:p>
          <a:pPr latinLnBrk="1"/>
          <a:r>
            <a:rPr lang="ko-KR" altLang="en-US" dirty="0" err="1" smtClean="0"/>
            <a:t>안된다</a:t>
          </a:r>
          <a:endParaRPr lang="ko-KR" altLang="en-US" dirty="0"/>
        </a:p>
      </dgm:t>
    </dgm:pt>
    <dgm:pt modelId="{92FF8756-F5A7-4FAD-AA19-49C5DDACE969}" type="parTrans" cxnId="{957DFA8E-FBE5-4584-94F5-B02DE429A771}">
      <dgm:prSet/>
      <dgm:spPr/>
      <dgm:t>
        <a:bodyPr/>
        <a:lstStyle/>
        <a:p>
          <a:pPr latinLnBrk="1"/>
          <a:endParaRPr lang="ko-KR" altLang="en-US"/>
        </a:p>
      </dgm:t>
    </dgm:pt>
    <dgm:pt modelId="{79DDDCFA-A292-42E6-AD46-D526883473E5}" type="sibTrans" cxnId="{957DFA8E-FBE5-4584-94F5-B02DE429A771}">
      <dgm:prSet/>
      <dgm:spPr/>
      <dgm:t>
        <a:bodyPr/>
        <a:lstStyle/>
        <a:p>
          <a:pPr latinLnBrk="1"/>
          <a:endParaRPr lang="ko-KR" altLang="en-US"/>
        </a:p>
      </dgm:t>
    </dgm:pt>
    <dgm:pt modelId="{25B703F6-CDAB-47C0-AB8D-73E0574097C3}">
      <dgm:prSet phldrT="[텍스트]"/>
      <dgm:spPr/>
      <dgm:t>
        <a:bodyPr/>
        <a:lstStyle/>
        <a:p>
          <a:pPr latinLnBrk="1"/>
          <a:r>
            <a:rPr lang="ko-KR" altLang="en-US" dirty="0" smtClean="0"/>
            <a:t>늘</a:t>
          </a:r>
          <a:r>
            <a:rPr lang="en-US" altLang="ko-KR" dirty="0" smtClean="0"/>
            <a:t>,</a:t>
          </a:r>
          <a:r>
            <a:rPr lang="ko-KR" altLang="en-US" dirty="0" smtClean="0"/>
            <a:t>항상</a:t>
          </a:r>
          <a:endParaRPr lang="en-US" altLang="ko-KR" dirty="0" smtClean="0"/>
        </a:p>
        <a:p>
          <a:pPr latinLnBrk="1"/>
          <a:r>
            <a:rPr lang="en-US" altLang="ko-KR" dirty="0" smtClean="0"/>
            <a:t>~(</a:t>
          </a:r>
          <a:r>
            <a:rPr lang="ko-KR" altLang="en-US" dirty="0" smtClean="0"/>
            <a:t>부정적</a:t>
          </a:r>
          <a:r>
            <a:rPr lang="en-US" altLang="ko-KR" dirty="0" smtClean="0"/>
            <a:t>)</a:t>
          </a:r>
          <a:r>
            <a:rPr lang="ko-KR" altLang="en-US" dirty="0" smtClean="0"/>
            <a:t>그래</a:t>
          </a:r>
          <a:endParaRPr lang="ko-KR" altLang="en-US" dirty="0"/>
        </a:p>
      </dgm:t>
    </dgm:pt>
    <dgm:pt modelId="{BD678F23-35F5-4713-8AE4-D93A32EC978C}" type="parTrans" cxnId="{440FA69C-B52F-46C8-8245-5FAAF2924699}">
      <dgm:prSet/>
      <dgm:spPr/>
      <dgm:t>
        <a:bodyPr/>
        <a:lstStyle/>
        <a:p>
          <a:pPr latinLnBrk="1"/>
          <a:endParaRPr lang="ko-KR" altLang="en-US"/>
        </a:p>
      </dgm:t>
    </dgm:pt>
    <dgm:pt modelId="{18E2F4E1-D249-4E1F-80CA-DA843F098E45}" type="sibTrans" cxnId="{440FA69C-B52F-46C8-8245-5FAAF2924699}">
      <dgm:prSet/>
      <dgm:spPr/>
      <dgm:t>
        <a:bodyPr/>
        <a:lstStyle/>
        <a:p>
          <a:pPr latinLnBrk="1"/>
          <a:endParaRPr lang="ko-KR" altLang="en-US"/>
        </a:p>
      </dgm:t>
    </dgm:pt>
    <dgm:pt modelId="{992DA767-4ABA-4DDD-A94B-7741B0DED732}" type="pres">
      <dgm:prSet presAssocID="{1650FC10-8C4C-4AA0-B7AB-CC8F9142E3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87C6CB-D7EF-4B78-BFC6-8360A97D6843}" type="pres">
      <dgm:prSet presAssocID="{EBFCC54A-375B-4B3A-B5B4-A60E5655803E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CCAFE79-D01E-4B58-B10C-74CD461979C5}" type="pres">
      <dgm:prSet presAssocID="{CB89B678-C7AC-4911-8A25-174A64F815C1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62A08D2E-18C4-4D3F-A66A-7371F419F2AC}" type="pres">
      <dgm:prSet presAssocID="{7E9CB587-5AA0-4C9A-838C-F2BD294C348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6402BCA-EAAD-44BC-9001-04E4476E3A59}" type="pres">
      <dgm:prSet presAssocID="{92FF8756-F5A7-4FAD-AA19-49C5DDACE969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2FD3A7D-FB3C-4489-8367-6E4557172605}" type="pres">
      <dgm:prSet presAssocID="{84BA63E1-E47D-4FA4-9B60-C8F84955E67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3485D5-D4B1-4EA9-8CF0-D2FDD2286472}" type="pres">
      <dgm:prSet presAssocID="{BD678F23-35F5-4713-8AE4-D93A32EC978C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A48DAD41-9A0C-4AC5-B076-176B741C8345}" type="pres">
      <dgm:prSet presAssocID="{25B703F6-CDAB-47C0-AB8D-73E057409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6C4685F-365C-4FC3-BA21-4433EFA42CDC}" type="presOf" srcId="{25B703F6-CDAB-47C0-AB8D-73E0574097C3}" destId="{A48DAD41-9A0C-4AC5-B076-176B741C8345}" srcOrd="0" destOrd="0" presId="urn:microsoft.com/office/officeart/2005/8/layout/radial4"/>
    <dgm:cxn modelId="{053111B4-4979-4DE9-A12F-D92529EAF1BC}" type="presOf" srcId="{EBFCC54A-375B-4B3A-B5B4-A60E5655803E}" destId="{3287C6CB-D7EF-4B78-BFC6-8360A97D6843}" srcOrd="0" destOrd="0" presId="urn:microsoft.com/office/officeart/2005/8/layout/radial4"/>
    <dgm:cxn modelId="{A78DEDE5-2B43-43BD-BA01-A431A55D711F}" type="presOf" srcId="{92FF8756-F5A7-4FAD-AA19-49C5DDACE969}" destId="{96402BCA-EAAD-44BC-9001-04E4476E3A59}" srcOrd="0" destOrd="0" presId="urn:microsoft.com/office/officeart/2005/8/layout/radial4"/>
    <dgm:cxn modelId="{440FA69C-B52F-46C8-8245-5FAAF2924699}" srcId="{EBFCC54A-375B-4B3A-B5B4-A60E5655803E}" destId="{25B703F6-CDAB-47C0-AB8D-73E0574097C3}" srcOrd="2" destOrd="0" parTransId="{BD678F23-35F5-4713-8AE4-D93A32EC978C}" sibTransId="{18E2F4E1-D249-4E1F-80CA-DA843F098E45}"/>
    <dgm:cxn modelId="{FDBA21A2-5930-4DDA-9FEB-64041EBCE0CB}" srcId="{1650FC10-8C4C-4AA0-B7AB-CC8F9142E3C2}" destId="{EBFCC54A-375B-4B3A-B5B4-A60E5655803E}" srcOrd="0" destOrd="0" parTransId="{693FCAA6-7DEC-4496-882D-58A95282F823}" sibTransId="{34B541C7-0709-491E-BAAB-922697549548}"/>
    <dgm:cxn modelId="{F7543BF5-19E1-45C0-822B-360FB6D5A94B}" type="presOf" srcId="{84BA63E1-E47D-4FA4-9B60-C8F84955E678}" destId="{22FD3A7D-FB3C-4489-8367-6E4557172605}" srcOrd="0" destOrd="0" presId="urn:microsoft.com/office/officeart/2005/8/layout/radial4"/>
    <dgm:cxn modelId="{BB32AFA7-9E19-4B69-B4BD-F84CA9743BF0}" type="presOf" srcId="{7E9CB587-5AA0-4C9A-838C-F2BD294C348A}" destId="{62A08D2E-18C4-4D3F-A66A-7371F419F2AC}" srcOrd="0" destOrd="0" presId="urn:microsoft.com/office/officeart/2005/8/layout/radial4"/>
    <dgm:cxn modelId="{5D105489-2B53-4E32-80B6-7F242447CB3F}" type="presOf" srcId="{CB89B678-C7AC-4911-8A25-174A64F815C1}" destId="{ACCAFE79-D01E-4B58-B10C-74CD461979C5}" srcOrd="0" destOrd="0" presId="urn:microsoft.com/office/officeart/2005/8/layout/radial4"/>
    <dgm:cxn modelId="{957DFA8E-FBE5-4584-94F5-B02DE429A771}" srcId="{EBFCC54A-375B-4B3A-B5B4-A60E5655803E}" destId="{84BA63E1-E47D-4FA4-9B60-C8F84955E678}" srcOrd="1" destOrd="0" parTransId="{92FF8756-F5A7-4FAD-AA19-49C5DDACE969}" sibTransId="{79DDDCFA-A292-42E6-AD46-D526883473E5}"/>
    <dgm:cxn modelId="{9E4CD15F-AE77-4990-84D4-D3B05D6D7050}" type="presOf" srcId="{1650FC10-8C4C-4AA0-B7AB-CC8F9142E3C2}" destId="{992DA767-4ABA-4DDD-A94B-7741B0DED732}" srcOrd="0" destOrd="0" presId="urn:microsoft.com/office/officeart/2005/8/layout/radial4"/>
    <dgm:cxn modelId="{01ACB32F-3552-4327-B524-4488991C67C4}" srcId="{EBFCC54A-375B-4B3A-B5B4-A60E5655803E}" destId="{7E9CB587-5AA0-4C9A-838C-F2BD294C348A}" srcOrd="0" destOrd="0" parTransId="{CB89B678-C7AC-4911-8A25-174A64F815C1}" sibTransId="{832F544F-431D-40DC-AAC4-9775AC240437}"/>
    <dgm:cxn modelId="{783E8EA7-02C5-4D48-8A21-25D6CA034513}" type="presOf" srcId="{BD678F23-35F5-4713-8AE4-D93A32EC978C}" destId="{FA3485D5-D4B1-4EA9-8CF0-D2FDD2286472}" srcOrd="0" destOrd="0" presId="urn:microsoft.com/office/officeart/2005/8/layout/radial4"/>
    <dgm:cxn modelId="{63C7FEC2-18FA-4DEB-B2DF-5968B9EEBD46}" type="presParOf" srcId="{992DA767-4ABA-4DDD-A94B-7741B0DED732}" destId="{3287C6CB-D7EF-4B78-BFC6-8360A97D6843}" srcOrd="0" destOrd="0" presId="urn:microsoft.com/office/officeart/2005/8/layout/radial4"/>
    <dgm:cxn modelId="{08CBF612-7030-49B5-B397-AAC8D6320C26}" type="presParOf" srcId="{992DA767-4ABA-4DDD-A94B-7741B0DED732}" destId="{ACCAFE79-D01E-4B58-B10C-74CD461979C5}" srcOrd="1" destOrd="0" presId="urn:microsoft.com/office/officeart/2005/8/layout/radial4"/>
    <dgm:cxn modelId="{470BB7B0-EB56-435C-B915-D19B397BC9D1}" type="presParOf" srcId="{992DA767-4ABA-4DDD-A94B-7741B0DED732}" destId="{62A08D2E-18C4-4D3F-A66A-7371F419F2AC}" srcOrd="2" destOrd="0" presId="urn:microsoft.com/office/officeart/2005/8/layout/radial4"/>
    <dgm:cxn modelId="{4E8823B6-20C6-41A6-8939-6FE71A85EAFA}" type="presParOf" srcId="{992DA767-4ABA-4DDD-A94B-7741B0DED732}" destId="{96402BCA-EAAD-44BC-9001-04E4476E3A59}" srcOrd="3" destOrd="0" presId="urn:microsoft.com/office/officeart/2005/8/layout/radial4"/>
    <dgm:cxn modelId="{042BB1C7-314C-4DD5-B950-F3BF16D7BE63}" type="presParOf" srcId="{992DA767-4ABA-4DDD-A94B-7741B0DED732}" destId="{22FD3A7D-FB3C-4489-8367-6E4557172605}" srcOrd="4" destOrd="0" presId="urn:microsoft.com/office/officeart/2005/8/layout/radial4"/>
    <dgm:cxn modelId="{29D8187B-A8A2-4FB9-BBE2-E77F3C570A24}" type="presParOf" srcId="{992DA767-4ABA-4DDD-A94B-7741B0DED732}" destId="{FA3485D5-D4B1-4EA9-8CF0-D2FDD2286472}" srcOrd="5" destOrd="0" presId="urn:microsoft.com/office/officeart/2005/8/layout/radial4"/>
    <dgm:cxn modelId="{36A1C4F5-4283-4C09-B271-8754AE962D4B}" type="presParOf" srcId="{992DA767-4ABA-4DDD-A94B-7741B0DED732}" destId="{A48DAD41-9A0C-4AC5-B076-176B741C834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E2F8567-8D53-4CAB-BABB-1EC863FD04C5}" type="doc">
      <dgm:prSet loTypeId="urn:microsoft.com/office/officeart/2005/8/layout/matrix1" loCatId="matrix" qsTypeId="urn:microsoft.com/office/officeart/2005/8/quickstyle/3d8" qsCatId="3D" csTypeId="urn:microsoft.com/office/officeart/2005/8/colors/accent1_4" csCatId="accent1" phldr="1"/>
      <dgm:spPr/>
      <dgm:t>
        <a:bodyPr/>
        <a:lstStyle/>
        <a:p>
          <a:pPr latinLnBrk="1"/>
          <a:endParaRPr lang="ko-KR" altLang="en-US"/>
        </a:p>
      </dgm:t>
    </dgm:pt>
    <dgm:pt modelId="{B9AEB929-F669-4EB5-9171-A49160A77274}">
      <dgm:prSet phldrT="[텍스트]" phldr="1"/>
      <dgm:spPr/>
      <dgm:t>
        <a:bodyPr/>
        <a:lstStyle/>
        <a:p>
          <a:pPr latinLnBrk="1"/>
          <a:endParaRPr lang="ko-KR" altLang="en-US"/>
        </a:p>
      </dgm:t>
    </dgm:pt>
    <dgm:pt modelId="{314F9D7E-AB78-40DB-97D8-5706702F1B31}" type="parTrans" cxnId="{441EABF0-3112-4B46-AFCD-166DDB5EF7E6}">
      <dgm:prSet/>
      <dgm:spPr/>
      <dgm:t>
        <a:bodyPr/>
        <a:lstStyle/>
        <a:p>
          <a:pPr latinLnBrk="1"/>
          <a:endParaRPr lang="ko-KR" altLang="en-US"/>
        </a:p>
      </dgm:t>
    </dgm:pt>
    <dgm:pt modelId="{8E27A47E-6C28-43EF-920D-F20DED93B699}" type="sibTrans" cxnId="{441EABF0-3112-4B46-AFCD-166DDB5EF7E6}">
      <dgm:prSet/>
      <dgm:spPr/>
      <dgm:t>
        <a:bodyPr/>
        <a:lstStyle/>
        <a:p>
          <a:pPr latinLnBrk="1"/>
          <a:endParaRPr lang="ko-KR" altLang="en-US"/>
        </a:p>
      </dgm:t>
    </dgm:pt>
    <dgm:pt modelId="{5F895426-6F7A-47C6-BB8F-09CFD85B82A1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1"/>
            </a:rPr>
            <a:t>속담 사전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4E3FBA46-9B6E-44FC-BEDA-2D176E20B602}" type="parTrans" cxnId="{D3523289-1116-4156-8261-87786BC41DCD}">
      <dgm:prSet/>
      <dgm:spPr/>
      <dgm:t>
        <a:bodyPr/>
        <a:lstStyle/>
        <a:p>
          <a:pPr latinLnBrk="1"/>
          <a:endParaRPr lang="ko-KR" altLang="en-US"/>
        </a:p>
      </dgm:t>
    </dgm:pt>
    <dgm:pt modelId="{11C121B6-24D4-4AF8-B0E2-DD341C024A70}" type="sibTrans" cxnId="{D3523289-1116-4156-8261-87786BC41DCD}">
      <dgm:prSet/>
      <dgm:spPr/>
      <dgm:t>
        <a:bodyPr/>
        <a:lstStyle/>
        <a:p>
          <a:pPr latinLnBrk="1"/>
          <a:endParaRPr lang="ko-KR" altLang="en-US"/>
        </a:p>
      </dgm:t>
    </dgm:pt>
    <dgm:pt modelId="{43BFCEE1-C76F-4040-8AA8-75FD759DC7AD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2"/>
            </a:rPr>
            <a:t>자신에게 해야</a:t>
          </a:r>
          <a:r>
            <a:rPr lang="ko-KR" altLang="en-US" b="0" dirty="0" smtClean="0">
              <a:hlinkClick xmlns:r="http://schemas.openxmlformats.org/officeDocument/2006/relationships" r:id="rId2"/>
            </a:rPr>
            <a:t> 될 </a:t>
          </a:r>
          <a:r>
            <a:rPr lang="ko-KR" altLang="en-US" b="1" dirty="0" smtClean="0">
              <a:hlinkClick xmlns:r="http://schemas.openxmlformats.org/officeDocument/2006/relationships" r:id="rId2"/>
            </a:rPr>
            <a:t>말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C058E093-0EAC-4F4A-84AF-D158C6055DBB}" type="parTrans" cxnId="{6C03E282-330E-4C69-8D99-F106FAA60ADF}">
      <dgm:prSet/>
      <dgm:spPr/>
      <dgm:t>
        <a:bodyPr/>
        <a:lstStyle/>
        <a:p>
          <a:pPr latinLnBrk="1"/>
          <a:endParaRPr lang="ko-KR" altLang="en-US"/>
        </a:p>
      </dgm:t>
    </dgm:pt>
    <dgm:pt modelId="{22091B69-1EB3-4113-B41E-8852E1386445}" type="sibTrans" cxnId="{6C03E282-330E-4C69-8D99-F106FAA60ADF}">
      <dgm:prSet/>
      <dgm:spPr/>
      <dgm:t>
        <a:bodyPr/>
        <a:lstStyle/>
        <a:p>
          <a:pPr latinLnBrk="1"/>
          <a:endParaRPr lang="ko-KR" altLang="en-US"/>
        </a:p>
      </dgm:t>
    </dgm:pt>
    <dgm:pt modelId="{3920425D-ACE7-4B69-8BAB-C2C2C52D09F5}">
      <dgm:prSet phldrT="[텍스트]"/>
      <dgm:spPr/>
      <dgm:t>
        <a:bodyPr/>
        <a:lstStyle/>
        <a:p>
          <a:pPr latinLnBrk="1"/>
          <a:r>
            <a:rPr lang="ko-KR" altLang="en-US" b="0" dirty="0" err="1" smtClean="0">
              <a:hlinkClick xmlns:r="http://schemas.openxmlformats.org/officeDocument/2006/relationships" r:id="rId3"/>
            </a:rPr>
            <a:t>세자르</a:t>
          </a:r>
          <a:r>
            <a:rPr lang="ko-KR" altLang="en-US" b="0" dirty="0" smtClean="0">
              <a:hlinkClick xmlns:r="http://schemas.openxmlformats.org/officeDocument/2006/relationships" r:id="rId3"/>
            </a:rPr>
            <a:t> </a:t>
          </a:r>
          <a:r>
            <a:rPr lang="ko-KR" altLang="en-US" b="0" dirty="0" err="1" smtClean="0">
              <a:hlinkClick xmlns:r="http://schemas.openxmlformats.org/officeDocument/2006/relationships" r:id="rId3"/>
            </a:rPr>
            <a:t>카푸르</a:t>
          </a:r>
          <a:r>
            <a:rPr lang="en-US" altLang="ko-KR" b="0" dirty="0" smtClean="0">
              <a:hlinkClick xmlns:r="http://schemas.openxmlformats.org/officeDocument/2006/relationships" r:id="rId3"/>
            </a:rPr>
            <a:t>: </a:t>
          </a:r>
          <a:r>
            <a:rPr lang="ko-KR" altLang="en-US" b="0" dirty="0" smtClean="0">
              <a:hlinkClick xmlns:r="http://schemas.openxmlformats.org/officeDocument/2006/relationships" r:id="rId3"/>
            </a:rPr>
            <a:t>우리는</a:t>
          </a:r>
          <a:r>
            <a:rPr lang="en-US" altLang="ko-KR" b="0" dirty="0" smtClean="0">
              <a:hlinkClick xmlns:r="http://schemas.openxmlformats.org/officeDocument/2006/relationships" r:id="rId3"/>
            </a:rPr>
            <a:t>, </a:t>
          </a:r>
          <a:r>
            <a:rPr lang="ko-KR" altLang="en-US" b="0" dirty="0" smtClean="0">
              <a:hlinkClick xmlns:r="http://schemas.openxmlformats.org/officeDocument/2006/relationships" r:id="rId3"/>
            </a:rPr>
            <a:t>우리가 우리 </a:t>
          </a:r>
          <a:r>
            <a:rPr lang="ko-KR" altLang="en-US" b="1" dirty="0" smtClean="0">
              <a:hlinkClick xmlns:r="http://schemas.openxmlformats.org/officeDocument/2006/relationships" r:id="rId3"/>
            </a:rPr>
            <a:t>자신에게</a:t>
          </a:r>
          <a:r>
            <a:rPr lang="ko-KR" altLang="en-US" b="0" dirty="0" smtClean="0">
              <a:hlinkClick xmlns:r="http://schemas.openxmlformats.org/officeDocument/2006/relationships" r:id="rId3"/>
            </a:rPr>
            <a:t> 해주는 이야기들입니다 </a:t>
          </a:r>
          <a:endParaRPr lang="ko-KR" altLang="en-US" dirty="0"/>
        </a:p>
      </dgm:t>
    </dgm:pt>
    <dgm:pt modelId="{0C5AF29E-5B7C-459E-A930-605E63C6F28E}" type="parTrans" cxnId="{187CC8A9-A2A7-4E4B-9C52-F2CBE04F0569}">
      <dgm:prSet/>
      <dgm:spPr/>
      <dgm:t>
        <a:bodyPr/>
        <a:lstStyle/>
        <a:p>
          <a:pPr latinLnBrk="1"/>
          <a:endParaRPr lang="ko-KR" altLang="en-US"/>
        </a:p>
      </dgm:t>
    </dgm:pt>
    <dgm:pt modelId="{D3F7817F-8742-4F7B-AB10-DA3B543AC60B}" type="sibTrans" cxnId="{187CC8A9-A2A7-4E4B-9C52-F2CBE04F0569}">
      <dgm:prSet/>
      <dgm:spPr/>
      <dgm:t>
        <a:bodyPr/>
        <a:lstStyle/>
        <a:p>
          <a:pPr latinLnBrk="1"/>
          <a:endParaRPr lang="ko-KR" altLang="en-US"/>
        </a:p>
      </dgm:t>
    </dgm:pt>
    <dgm:pt modelId="{A9432FAE-64D3-41D7-9CC9-74C875C0FBDD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4"/>
            </a:rPr>
            <a:t>정철상의 커리어노트 </a:t>
          </a:r>
          <a:endParaRPr lang="ko-KR" altLang="en-US" dirty="0"/>
        </a:p>
      </dgm:t>
    </dgm:pt>
    <dgm:pt modelId="{6134B884-CE6E-4B98-B801-9B38A9F462BB}" type="parTrans" cxnId="{4122CF97-EA88-4C9F-AB5F-CF4874E6AF4A}">
      <dgm:prSet/>
      <dgm:spPr/>
      <dgm:t>
        <a:bodyPr/>
        <a:lstStyle/>
        <a:p>
          <a:pPr latinLnBrk="1"/>
          <a:endParaRPr lang="ko-KR" altLang="en-US"/>
        </a:p>
      </dgm:t>
    </dgm:pt>
    <dgm:pt modelId="{D2E74522-E7C7-4D6B-B2C0-107235E85D6B}" type="sibTrans" cxnId="{4122CF97-EA88-4C9F-AB5F-CF4874E6AF4A}">
      <dgm:prSet/>
      <dgm:spPr/>
      <dgm:t>
        <a:bodyPr/>
        <a:lstStyle/>
        <a:p>
          <a:pPr latinLnBrk="1"/>
          <a:endParaRPr lang="ko-KR" altLang="en-US"/>
        </a:p>
      </dgm:t>
    </dgm:pt>
    <dgm:pt modelId="{BDC794BE-BACA-403C-8662-4F33FD86779D}" type="pres">
      <dgm:prSet presAssocID="{5E2F8567-8D53-4CAB-BABB-1EC863FD04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E19C16-BADA-4107-A73F-E24251CB9F41}" type="pres">
      <dgm:prSet presAssocID="{5E2F8567-8D53-4CAB-BABB-1EC863FD04C5}" presName="matrix" presStyleCnt="0"/>
      <dgm:spPr/>
      <dgm:t>
        <a:bodyPr/>
        <a:lstStyle/>
        <a:p>
          <a:pPr latinLnBrk="1"/>
          <a:endParaRPr lang="ko-KR" altLang="en-US"/>
        </a:p>
      </dgm:t>
    </dgm:pt>
    <dgm:pt modelId="{D9191491-24FF-457B-8B4C-0B75891F8A00}" type="pres">
      <dgm:prSet presAssocID="{5E2F8567-8D53-4CAB-BABB-1EC863FD04C5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961D26E-A236-4779-993A-1BC4723BF857}" type="pres">
      <dgm:prSet presAssocID="{5E2F8567-8D53-4CAB-BABB-1EC863FD04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84B7A1-12FC-4895-B5F8-218263C308D3}" type="pres">
      <dgm:prSet presAssocID="{5E2F8567-8D53-4CAB-BABB-1EC863FD04C5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EC4775ED-D96F-4513-8800-58FEB13DA9F7}" type="pres">
      <dgm:prSet presAssocID="{5E2F8567-8D53-4CAB-BABB-1EC863FD04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776C73-0055-4F5A-925F-3D8F03C81CFA}" type="pres">
      <dgm:prSet presAssocID="{5E2F8567-8D53-4CAB-BABB-1EC863FD04C5}" presName="tile3" presStyleLbl="node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9E0EFA71-123E-43A7-8D92-5BFB23BF2265}" type="pres">
      <dgm:prSet presAssocID="{5E2F8567-8D53-4CAB-BABB-1EC863FD04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C1BC60-6840-4B0D-AC24-E4E9DC399938}" type="pres">
      <dgm:prSet presAssocID="{5E2F8567-8D53-4CAB-BABB-1EC863FD04C5}" presName="tile4" presStyleLbl="node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B9A42972-0A8E-40BB-98E3-ACD15569F335}" type="pres">
      <dgm:prSet presAssocID="{5E2F8567-8D53-4CAB-BABB-1EC863FD04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DA3FE8-F930-46B6-BFA8-D5F50D94ED05}" type="pres">
      <dgm:prSet presAssocID="{5E2F8567-8D53-4CAB-BABB-1EC863FD04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38B9EA9-F9A9-4E9E-AC4A-5FE73FC33C55}" type="presOf" srcId="{B9AEB929-F669-4EB5-9171-A49160A77274}" destId="{4CDA3FE8-F930-46B6-BFA8-D5F50D94ED05}" srcOrd="0" destOrd="0" presId="urn:microsoft.com/office/officeart/2005/8/layout/matrix1"/>
    <dgm:cxn modelId="{4B4F9035-0F22-4356-9B9E-E153BDC3F7AD}" type="presOf" srcId="{A9432FAE-64D3-41D7-9CC9-74C875C0FBDD}" destId="{F7C1BC60-6840-4B0D-AC24-E4E9DC399938}" srcOrd="0" destOrd="0" presId="urn:microsoft.com/office/officeart/2005/8/layout/matrix1"/>
    <dgm:cxn modelId="{6C03E282-330E-4C69-8D99-F106FAA60ADF}" srcId="{B9AEB929-F669-4EB5-9171-A49160A77274}" destId="{43BFCEE1-C76F-4040-8AA8-75FD759DC7AD}" srcOrd="1" destOrd="0" parTransId="{C058E093-0EAC-4F4A-84AF-D158C6055DBB}" sibTransId="{22091B69-1EB3-4113-B41E-8852E1386445}"/>
    <dgm:cxn modelId="{187CC8A9-A2A7-4E4B-9C52-F2CBE04F0569}" srcId="{B9AEB929-F669-4EB5-9171-A49160A77274}" destId="{3920425D-ACE7-4B69-8BAB-C2C2C52D09F5}" srcOrd="2" destOrd="0" parTransId="{0C5AF29E-5B7C-459E-A930-605E63C6F28E}" sibTransId="{D3F7817F-8742-4F7B-AB10-DA3B543AC60B}"/>
    <dgm:cxn modelId="{654B6D01-C9F7-419E-9E7B-D82D66958D16}" type="presOf" srcId="{5F895426-6F7A-47C6-BB8F-09CFD85B82A1}" destId="{2961D26E-A236-4779-993A-1BC4723BF857}" srcOrd="1" destOrd="0" presId="urn:microsoft.com/office/officeart/2005/8/layout/matrix1"/>
    <dgm:cxn modelId="{4122CF97-EA88-4C9F-AB5F-CF4874E6AF4A}" srcId="{B9AEB929-F669-4EB5-9171-A49160A77274}" destId="{A9432FAE-64D3-41D7-9CC9-74C875C0FBDD}" srcOrd="3" destOrd="0" parTransId="{6134B884-CE6E-4B98-B801-9B38A9F462BB}" sibTransId="{D2E74522-E7C7-4D6B-B2C0-107235E85D6B}"/>
    <dgm:cxn modelId="{8E7D0F99-0BAA-4908-851D-9AC799D1B16C}" type="presOf" srcId="{43BFCEE1-C76F-4040-8AA8-75FD759DC7AD}" destId="{EB84B7A1-12FC-4895-B5F8-218263C308D3}" srcOrd="0" destOrd="0" presId="urn:microsoft.com/office/officeart/2005/8/layout/matrix1"/>
    <dgm:cxn modelId="{7331F5E9-6C36-4AE9-B727-D28627521669}" type="presOf" srcId="{5E2F8567-8D53-4CAB-BABB-1EC863FD04C5}" destId="{BDC794BE-BACA-403C-8662-4F33FD86779D}" srcOrd="0" destOrd="0" presId="urn:microsoft.com/office/officeart/2005/8/layout/matrix1"/>
    <dgm:cxn modelId="{D3523289-1116-4156-8261-87786BC41DCD}" srcId="{B9AEB929-F669-4EB5-9171-A49160A77274}" destId="{5F895426-6F7A-47C6-BB8F-09CFD85B82A1}" srcOrd="0" destOrd="0" parTransId="{4E3FBA46-9B6E-44FC-BEDA-2D176E20B602}" sibTransId="{11C121B6-24D4-4AF8-B0E2-DD341C024A70}"/>
    <dgm:cxn modelId="{441EABF0-3112-4B46-AFCD-166DDB5EF7E6}" srcId="{5E2F8567-8D53-4CAB-BABB-1EC863FD04C5}" destId="{B9AEB929-F669-4EB5-9171-A49160A77274}" srcOrd="0" destOrd="0" parTransId="{314F9D7E-AB78-40DB-97D8-5706702F1B31}" sibTransId="{8E27A47E-6C28-43EF-920D-F20DED93B699}"/>
    <dgm:cxn modelId="{8A095D26-889A-4F01-882B-9812BA27ABE3}" type="presOf" srcId="{5F895426-6F7A-47C6-BB8F-09CFD85B82A1}" destId="{D9191491-24FF-457B-8B4C-0B75891F8A00}" srcOrd="0" destOrd="0" presId="urn:microsoft.com/office/officeart/2005/8/layout/matrix1"/>
    <dgm:cxn modelId="{96F250D2-1BE3-4B94-BCCA-564B31BC2A8E}" type="presOf" srcId="{3920425D-ACE7-4B69-8BAB-C2C2C52D09F5}" destId="{40776C73-0055-4F5A-925F-3D8F03C81CFA}" srcOrd="0" destOrd="0" presId="urn:microsoft.com/office/officeart/2005/8/layout/matrix1"/>
    <dgm:cxn modelId="{9E2066A6-8162-4F01-9939-33356570E09F}" type="presOf" srcId="{A9432FAE-64D3-41D7-9CC9-74C875C0FBDD}" destId="{B9A42972-0A8E-40BB-98E3-ACD15569F335}" srcOrd="1" destOrd="0" presId="urn:microsoft.com/office/officeart/2005/8/layout/matrix1"/>
    <dgm:cxn modelId="{FCF89B3B-7217-4CD8-90F2-F7F3EC76AD4E}" type="presOf" srcId="{43BFCEE1-C76F-4040-8AA8-75FD759DC7AD}" destId="{EC4775ED-D96F-4513-8800-58FEB13DA9F7}" srcOrd="1" destOrd="0" presId="urn:microsoft.com/office/officeart/2005/8/layout/matrix1"/>
    <dgm:cxn modelId="{6C180027-0371-4F57-A0E4-F1F2D20D3819}" type="presOf" srcId="{3920425D-ACE7-4B69-8BAB-C2C2C52D09F5}" destId="{9E0EFA71-123E-43A7-8D92-5BFB23BF2265}" srcOrd="1" destOrd="0" presId="urn:microsoft.com/office/officeart/2005/8/layout/matrix1"/>
    <dgm:cxn modelId="{4FB0E07F-47FC-4C9D-A0FC-467D71AD61B3}" type="presParOf" srcId="{BDC794BE-BACA-403C-8662-4F33FD86779D}" destId="{E1E19C16-BADA-4107-A73F-E24251CB9F41}" srcOrd="0" destOrd="0" presId="urn:microsoft.com/office/officeart/2005/8/layout/matrix1"/>
    <dgm:cxn modelId="{363713A5-D918-43F0-B1C0-7A5C8DE02BB5}" type="presParOf" srcId="{E1E19C16-BADA-4107-A73F-E24251CB9F41}" destId="{D9191491-24FF-457B-8B4C-0B75891F8A00}" srcOrd="0" destOrd="0" presId="urn:microsoft.com/office/officeart/2005/8/layout/matrix1"/>
    <dgm:cxn modelId="{9DBF0B59-1430-4CA5-B60E-F5A8032DC52E}" type="presParOf" srcId="{E1E19C16-BADA-4107-A73F-E24251CB9F41}" destId="{2961D26E-A236-4779-993A-1BC4723BF857}" srcOrd="1" destOrd="0" presId="urn:microsoft.com/office/officeart/2005/8/layout/matrix1"/>
    <dgm:cxn modelId="{BF91B78C-7F93-415E-B85F-7BD42A43B0FC}" type="presParOf" srcId="{E1E19C16-BADA-4107-A73F-E24251CB9F41}" destId="{EB84B7A1-12FC-4895-B5F8-218263C308D3}" srcOrd="2" destOrd="0" presId="urn:microsoft.com/office/officeart/2005/8/layout/matrix1"/>
    <dgm:cxn modelId="{A6251D39-EB58-4C72-A784-3BCC2A2D38D5}" type="presParOf" srcId="{E1E19C16-BADA-4107-A73F-E24251CB9F41}" destId="{EC4775ED-D96F-4513-8800-58FEB13DA9F7}" srcOrd="3" destOrd="0" presId="urn:microsoft.com/office/officeart/2005/8/layout/matrix1"/>
    <dgm:cxn modelId="{85E6D31C-E7A0-4253-895F-3C4C3F62C8F8}" type="presParOf" srcId="{E1E19C16-BADA-4107-A73F-E24251CB9F41}" destId="{40776C73-0055-4F5A-925F-3D8F03C81CFA}" srcOrd="4" destOrd="0" presId="urn:microsoft.com/office/officeart/2005/8/layout/matrix1"/>
    <dgm:cxn modelId="{A313F6A2-19F9-4237-BE57-3230D3FDA559}" type="presParOf" srcId="{E1E19C16-BADA-4107-A73F-E24251CB9F41}" destId="{9E0EFA71-123E-43A7-8D92-5BFB23BF2265}" srcOrd="5" destOrd="0" presId="urn:microsoft.com/office/officeart/2005/8/layout/matrix1"/>
    <dgm:cxn modelId="{C8DF9338-E29A-4B5B-B509-473C327E6F4E}" type="presParOf" srcId="{E1E19C16-BADA-4107-A73F-E24251CB9F41}" destId="{F7C1BC60-6840-4B0D-AC24-E4E9DC399938}" srcOrd="6" destOrd="0" presId="urn:microsoft.com/office/officeart/2005/8/layout/matrix1"/>
    <dgm:cxn modelId="{3B508884-0A98-4EE5-BEC9-8F39FAE392FF}" type="presParOf" srcId="{E1E19C16-BADA-4107-A73F-E24251CB9F41}" destId="{B9A42972-0A8E-40BB-98E3-ACD15569F335}" srcOrd="7" destOrd="0" presId="urn:microsoft.com/office/officeart/2005/8/layout/matrix1"/>
    <dgm:cxn modelId="{CBB4B77C-E4CB-4490-9117-85BB8B8B4523}" type="presParOf" srcId="{BDC794BE-BACA-403C-8662-4F33FD86779D}" destId="{4CDA3FE8-F930-46B6-BFA8-D5F50D94ED0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AA4C337-B79A-43DB-B047-241C07729553}" type="doc">
      <dgm:prSet loTypeId="urn:microsoft.com/office/officeart/2005/8/layout/matrix3" loCatId="matrix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CFD9690-8771-4E63-9523-E7BC5622994E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1"/>
            </a:rPr>
            <a:t>WHAT TO SAY WHEN YOU TALK TO YOURSELF</a:t>
          </a:r>
          <a:r>
            <a:rPr lang="en-US" b="0" dirty="0" smtClean="0"/>
            <a:t> </a:t>
          </a:r>
          <a:endParaRPr lang="ko-KR" altLang="en-US" dirty="0"/>
        </a:p>
      </dgm:t>
    </dgm:pt>
    <dgm:pt modelId="{CA31EE6F-A380-489D-A638-21222226C0AC}" type="parTrans" cxnId="{0CEF0472-CCA4-4472-8B8D-F70BBA73A613}">
      <dgm:prSet/>
      <dgm:spPr/>
      <dgm:t>
        <a:bodyPr/>
        <a:lstStyle/>
        <a:p>
          <a:pPr latinLnBrk="1"/>
          <a:endParaRPr lang="ko-KR" altLang="en-US"/>
        </a:p>
      </dgm:t>
    </dgm:pt>
    <dgm:pt modelId="{8388CE27-D842-4565-BD28-66F52EDD1AC6}" type="sibTrans" cxnId="{0CEF0472-CCA4-4472-8B8D-F70BBA73A613}">
      <dgm:prSet/>
      <dgm:spPr/>
      <dgm:t>
        <a:bodyPr/>
        <a:lstStyle/>
        <a:p>
          <a:pPr latinLnBrk="1"/>
          <a:endParaRPr lang="ko-KR" altLang="en-US"/>
        </a:p>
      </dgm:t>
    </dgm:pt>
    <dgm:pt modelId="{09738EEF-C9DC-4943-BDEC-1688200FCBF1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2"/>
            </a:rPr>
            <a:t>What to Say When You Talk to Yourself</a:t>
          </a:r>
          <a:r>
            <a:rPr lang="en-US" b="0" dirty="0" smtClean="0">
              <a:hlinkClick xmlns:r="http://schemas.openxmlformats.org/officeDocument/2006/relationships" r:id="rId2"/>
            </a:rPr>
            <a:t> | Psychology Today</a:t>
          </a:r>
          <a:r>
            <a:rPr lang="en-US" b="0" dirty="0" smtClean="0"/>
            <a:t> </a:t>
          </a:r>
          <a:endParaRPr lang="ko-KR" altLang="en-US" dirty="0"/>
        </a:p>
      </dgm:t>
    </dgm:pt>
    <dgm:pt modelId="{8DA0B041-45F6-4C37-B61D-F91F51BE82F5}" type="parTrans" cxnId="{072D26F0-F401-4E1F-80A0-C11C4E3CA62E}">
      <dgm:prSet/>
      <dgm:spPr/>
      <dgm:t>
        <a:bodyPr/>
        <a:lstStyle/>
        <a:p>
          <a:pPr latinLnBrk="1"/>
          <a:endParaRPr lang="ko-KR" altLang="en-US"/>
        </a:p>
      </dgm:t>
    </dgm:pt>
    <dgm:pt modelId="{F1EA5B0F-38BA-4101-8C69-E08B8F8EF2BD}" type="sibTrans" cxnId="{072D26F0-F401-4E1F-80A0-C11C4E3CA62E}">
      <dgm:prSet/>
      <dgm:spPr/>
      <dgm:t>
        <a:bodyPr/>
        <a:lstStyle/>
        <a:p>
          <a:pPr latinLnBrk="1"/>
          <a:endParaRPr lang="ko-KR" altLang="en-US"/>
        </a:p>
      </dgm:t>
    </dgm:pt>
    <dgm:pt modelId="{0F8B894C-DBB6-4B72-A5C5-6612C78C6F56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3"/>
            </a:rPr>
            <a:t>Self Talk, Soul Talk: </a:t>
          </a:r>
          <a:r>
            <a:rPr lang="en-US" b="1" dirty="0" smtClean="0">
              <a:hlinkClick xmlns:r="http://schemas.openxmlformats.org/officeDocument/2006/relationships" r:id="rId3"/>
            </a:rPr>
            <a:t>What to Say When You Talk to Yourself</a:t>
          </a:r>
          <a:r>
            <a:rPr lang="en-US" b="0" dirty="0" smtClean="0">
              <a:hlinkClick xmlns:r="http://schemas.openxmlformats.org/officeDocument/2006/relationships" r:id="rId3"/>
            </a:rPr>
            <a:t> </a:t>
          </a:r>
          <a:endParaRPr lang="ko-KR" altLang="en-US" dirty="0"/>
        </a:p>
      </dgm:t>
    </dgm:pt>
    <dgm:pt modelId="{598CCB5E-75C1-4614-8FCD-C424D767251F}" type="parTrans" cxnId="{27E2E750-82D7-4B56-A3A2-C03DE4CD159B}">
      <dgm:prSet/>
      <dgm:spPr/>
      <dgm:t>
        <a:bodyPr/>
        <a:lstStyle/>
        <a:p>
          <a:pPr latinLnBrk="1"/>
          <a:endParaRPr lang="ko-KR" altLang="en-US"/>
        </a:p>
      </dgm:t>
    </dgm:pt>
    <dgm:pt modelId="{BD52CE37-645C-4995-A813-3DBD52315AD7}" type="sibTrans" cxnId="{27E2E750-82D7-4B56-A3A2-C03DE4CD159B}">
      <dgm:prSet/>
      <dgm:spPr/>
      <dgm:t>
        <a:bodyPr/>
        <a:lstStyle/>
        <a:p>
          <a:pPr latinLnBrk="1"/>
          <a:endParaRPr lang="ko-KR" altLang="en-US"/>
        </a:p>
      </dgm:t>
    </dgm:pt>
    <dgm:pt modelId="{78A2DED3-AEFF-4878-AAD3-AECA2B2900E1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4"/>
            </a:rPr>
            <a:t>Self-</a:t>
          </a:r>
          <a:r>
            <a:rPr lang="en-US" b="1" dirty="0" smtClean="0">
              <a:hlinkClick xmlns:r="http://schemas.openxmlformats.org/officeDocument/2006/relationships" r:id="rId4"/>
            </a:rPr>
            <a:t>Talk</a:t>
          </a:r>
          <a:r>
            <a:rPr lang="en-US" b="0" dirty="0" smtClean="0"/>
            <a:t> </a:t>
          </a:r>
          <a:endParaRPr lang="ko-KR" altLang="en-US" dirty="0"/>
        </a:p>
      </dgm:t>
    </dgm:pt>
    <dgm:pt modelId="{A312FCD5-9FE0-406E-B7C5-1312B3253CED}" type="parTrans" cxnId="{FC57C139-966A-4B9D-BBF0-CEBFEB65A37D}">
      <dgm:prSet/>
      <dgm:spPr/>
      <dgm:t>
        <a:bodyPr/>
        <a:lstStyle/>
        <a:p>
          <a:pPr latinLnBrk="1"/>
          <a:endParaRPr lang="ko-KR" altLang="en-US"/>
        </a:p>
      </dgm:t>
    </dgm:pt>
    <dgm:pt modelId="{C8D7428E-1669-4F56-8F4C-BAE10D902CE5}" type="sibTrans" cxnId="{FC57C139-966A-4B9D-BBF0-CEBFEB65A37D}">
      <dgm:prSet/>
      <dgm:spPr/>
      <dgm:t>
        <a:bodyPr/>
        <a:lstStyle/>
        <a:p>
          <a:pPr latinLnBrk="1"/>
          <a:endParaRPr lang="ko-KR" altLang="en-US"/>
        </a:p>
      </dgm:t>
    </dgm:pt>
    <dgm:pt modelId="{011B0A4E-FC56-4FCC-B60C-E53000C6BC3A}" type="pres">
      <dgm:prSet presAssocID="{CAA4C337-B79A-43DB-B047-241C0772955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AE3EFD7-8F90-4198-9EA9-7B3F1AF82FD5}" type="pres">
      <dgm:prSet presAssocID="{CAA4C337-B79A-43DB-B047-241C07729553}" presName="diamond" presStyleLbl="bgShp" presStyleIdx="0" presStyleCnt="1"/>
      <dgm:spPr/>
    </dgm:pt>
    <dgm:pt modelId="{72A42C4D-EC94-4CFA-95A4-A8F4E3937C25}" type="pres">
      <dgm:prSet presAssocID="{CAA4C337-B79A-43DB-B047-241C0772955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5F7C20-42E7-47DD-AAA9-3362D0A54E23}" type="pres">
      <dgm:prSet presAssocID="{CAA4C337-B79A-43DB-B047-241C0772955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144F06-AE16-4C78-A648-4AE16E95DA37}" type="pres">
      <dgm:prSet presAssocID="{CAA4C337-B79A-43DB-B047-241C0772955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8389CC-4441-49D8-958E-9C35E0494637}" type="pres">
      <dgm:prSet presAssocID="{CAA4C337-B79A-43DB-B047-241C0772955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B8BEE57-3E09-4E34-9324-1569278B37AD}" type="presOf" srcId="{09738EEF-C9DC-4943-BDEC-1688200FCBF1}" destId="{705F7C20-42E7-47DD-AAA9-3362D0A54E23}" srcOrd="0" destOrd="0" presId="urn:microsoft.com/office/officeart/2005/8/layout/matrix3"/>
    <dgm:cxn modelId="{0CEF0472-CCA4-4472-8B8D-F70BBA73A613}" srcId="{CAA4C337-B79A-43DB-B047-241C07729553}" destId="{1CFD9690-8771-4E63-9523-E7BC5622994E}" srcOrd="0" destOrd="0" parTransId="{CA31EE6F-A380-489D-A638-21222226C0AC}" sibTransId="{8388CE27-D842-4565-BD28-66F52EDD1AC6}"/>
    <dgm:cxn modelId="{072D26F0-F401-4E1F-80A0-C11C4E3CA62E}" srcId="{CAA4C337-B79A-43DB-B047-241C07729553}" destId="{09738EEF-C9DC-4943-BDEC-1688200FCBF1}" srcOrd="1" destOrd="0" parTransId="{8DA0B041-45F6-4C37-B61D-F91F51BE82F5}" sibTransId="{F1EA5B0F-38BA-4101-8C69-E08B8F8EF2BD}"/>
    <dgm:cxn modelId="{EFE0F773-033A-4A4E-9A01-141C622D8664}" type="presOf" srcId="{CAA4C337-B79A-43DB-B047-241C07729553}" destId="{011B0A4E-FC56-4FCC-B60C-E53000C6BC3A}" srcOrd="0" destOrd="0" presId="urn:microsoft.com/office/officeart/2005/8/layout/matrix3"/>
    <dgm:cxn modelId="{FC57C139-966A-4B9D-BBF0-CEBFEB65A37D}" srcId="{CAA4C337-B79A-43DB-B047-241C07729553}" destId="{78A2DED3-AEFF-4878-AAD3-AECA2B2900E1}" srcOrd="3" destOrd="0" parTransId="{A312FCD5-9FE0-406E-B7C5-1312B3253CED}" sibTransId="{C8D7428E-1669-4F56-8F4C-BAE10D902CE5}"/>
    <dgm:cxn modelId="{2613B17D-EF4D-496E-A288-6A0CC9F818F5}" type="presOf" srcId="{0F8B894C-DBB6-4B72-A5C5-6612C78C6F56}" destId="{3A144F06-AE16-4C78-A648-4AE16E95DA37}" srcOrd="0" destOrd="0" presId="urn:microsoft.com/office/officeart/2005/8/layout/matrix3"/>
    <dgm:cxn modelId="{27E2E750-82D7-4B56-A3A2-C03DE4CD159B}" srcId="{CAA4C337-B79A-43DB-B047-241C07729553}" destId="{0F8B894C-DBB6-4B72-A5C5-6612C78C6F56}" srcOrd="2" destOrd="0" parTransId="{598CCB5E-75C1-4614-8FCD-C424D767251F}" sibTransId="{BD52CE37-645C-4995-A813-3DBD52315AD7}"/>
    <dgm:cxn modelId="{D261C414-64F0-43BE-A210-DF60525C0CC0}" type="presOf" srcId="{1CFD9690-8771-4E63-9523-E7BC5622994E}" destId="{72A42C4D-EC94-4CFA-95A4-A8F4E3937C25}" srcOrd="0" destOrd="0" presId="urn:microsoft.com/office/officeart/2005/8/layout/matrix3"/>
    <dgm:cxn modelId="{D965F2D1-8281-46B8-9150-C5D3C224CEEC}" type="presOf" srcId="{78A2DED3-AEFF-4878-AAD3-AECA2B2900E1}" destId="{708389CC-4441-49D8-958E-9C35E0494637}" srcOrd="0" destOrd="0" presId="urn:microsoft.com/office/officeart/2005/8/layout/matrix3"/>
    <dgm:cxn modelId="{18C67BC2-0970-4926-9737-BF4EA8025F2E}" type="presParOf" srcId="{011B0A4E-FC56-4FCC-B60C-E53000C6BC3A}" destId="{9AE3EFD7-8F90-4198-9EA9-7B3F1AF82FD5}" srcOrd="0" destOrd="0" presId="urn:microsoft.com/office/officeart/2005/8/layout/matrix3"/>
    <dgm:cxn modelId="{EC1279E2-2D88-4CDE-90D7-958089C93B3A}" type="presParOf" srcId="{011B0A4E-FC56-4FCC-B60C-E53000C6BC3A}" destId="{72A42C4D-EC94-4CFA-95A4-A8F4E3937C25}" srcOrd="1" destOrd="0" presId="urn:microsoft.com/office/officeart/2005/8/layout/matrix3"/>
    <dgm:cxn modelId="{299DD986-6DA5-4086-81FF-FC865AF03E51}" type="presParOf" srcId="{011B0A4E-FC56-4FCC-B60C-E53000C6BC3A}" destId="{705F7C20-42E7-47DD-AAA9-3362D0A54E23}" srcOrd="2" destOrd="0" presId="urn:microsoft.com/office/officeart/2005/8/layout/matrix3"/>
    <dgm:cxn modelId="{4D6C6653-F05F-420A-9384-8DB326F55318}" type="presParOf" srcId="{011B0A4E-FC56-4FCC-B60C-E53000C6BC3A}" destId="{3A144F06-AE16-4C78-A648-4AE16E95DA37}" srcOrd="3" destOrd="0" presId="urn:microsoft.com/office/officeart/2005/8/layout/matrix3"/>
    <dgm:cxn modelId="{96E82BB3-775A-42C7-91A1-9ED9FF1BA259}" type="presParOf" srcId="{011B0A4E-FC56-4FCC-B60C-E53000C6BC3A}" destId="{708389CC-4441-49D8-958E-9C35E04946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7037CF2-DA2B-4C9E-87A8-0FFEE73BC29F}" type="doc">
      <dgm:prSet loTypeId="urn:microsoft.com/office/officeart/2005/8/layout/matrix2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79C10048-1CE3-45C5-B6BD-D414963C45EE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1"/>
            </a:rPr>
            <a:t>Self Talk</a:t>
          </a:r>
          <a:r>
            <a:rPr lang="en-US" b="0" dirty="0" smtClean="0">
              <a:hlinkClick xmlns:r="http://schemas.openxmlformats.org/officeDocument/2006/relationships" r:id="rId1"/>
            </a:rPr>
            <a:t> and Stress</a:t>
          </a:r>
          <a:r>
            <a:rPr lang="en-US" b="0" dirty="0" smtClean="0"/>
            <a:t> </a:t>
          </a:r>
          <a:endParaRPr lang="ko-KR" altLang="en-US" dirty="0"/>
        </a:p>
      </dgm:t>
    </dgm:pt>
    <dgm:pt modelId="{2ED4CCC1-F29E-4EBD-9FE8-22AFFE95E34B}" type="parTrans" cxnId="{0AE6E65D-F207-4367-934C-BF8022206AB0}">
      <dgm:prSet/>
      <dgm:spPr/>
      <dgm:t>
        <a:bodyPr/>
        <a:lstStyle/>
        <a:p>
          <a:pPr latinLnBrk="1"/>
          <a:endParaRPr lang="ko-KR" altLang="en-US"/>
        </a:p>
      </dgm:t>
    </dgm:pt>
    <dgm:pt modelId="{17A9DFFA-97F2-4175-8663-B01AB395A37C}" type="sibTrans" cxnId="{0AE6E65D-F207-4367-934C-BF8022206AB0}">
      <dgm:prSet/>
      <dgm:spPr/>
      <dgm:t>
        <a:bodyPr/>
        <a:lstStyle/>
        <a:p>
          <a:pPr latinLnBrk="1"/>
          <a:endParaRPr lang="ko-KR" altLang="en-US"/>
        </a:p>
      </dgm:t>
    </dgm:pt>
    <dgm:pt modelId="{CB75E6B7-E517-4318-B261-58474EA169FA}">
      <dgm:prSet phldrT="[텍스트]"/>
      <dgm:spPr/>
      <dgm:t>
        <a:bodyPr/>
        <a:lstStyle/>
        <a:p>
          <a:pPr latinLnBrk="1"/>
          <a:r>
            <a:rPr lang="en-US" b="1" dirty="0" smtClean="0">
              <a:hlinkClick xmlns:r="http://schemas.openxmlformats.org/officeDocument/2006/relationships" r:id="rId2"/>
            </a:rPr>
            <a:t>Positive Self Talk</a:t>
          </a:r>
          <a:r>
            <a:rPr lang="en-US" b="0" dirty="0" smtClean="0">
              <a:hlinkClick xmlns:r="http://schemas.openxmlformats.org/officeDocument/2006/relationships" r:id="rId2"/>
            </a:rPr>
            <a:t> Examples</a:t>
          </a:r>
          <a:r>
            <a:rPr lang="en-US" b="0" dirty="0" smtClean="0"/>
            <a:t> </a:t>
          </a:r>
          <a:endParaRPr lang="ko-KR" altLang="en-US" dirty="0"/>
        </a:p>
      </dgm:t>
    </dgm:pt>
    <dgm:pt modelId="{FBDA3F03-F70C-41CD-B4D3-1241D24B8B67}" type="parTrans" cxnId="{9F09C560-8381-4A77-B23C-4DA82EF7EA66}">
      <dgm:prSet/>
      <dgm:spPr/>
      <dgm:t>
        <a:bodyPr/>
        <a:lstStyle/>
        <a:p>
          <a:pPr latinLnBrk="1"/>
          <a:endParaRPr lang="ko-KR" altLang="en-US"/>
        </a:p>
      </dgm:t>
    </dgm:pt>
    <dgm:pt modelId="{66077A83-F4C9-4F07-BBEA-E218C9B20143}" type="sibTrans" cxnId="{9F09C560-8381-4A77-B23C-4DA82EF7EA66}">
      <dgm:prSet/>
      <dgm:spPr/>
      <dgm:t>
        <a:bodyPr/>
        <a:lstStyle/>
        <a:p>
          <a:pPr latinLnBrk="1"/>
          <a:endParaRPr lang="ko-KR" altLang="en-US"/>
        </a:p>
      </dgm:t>
    </dgm:pt>
    <dgm:pt modelId="{053A4CAB-9EF0-4301-9714-1E43F0AF5541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3"/>
            </a:rPr>
            <a:t>7 Steps to </a:t>
          </a:r>
          <a:r>
            <a:rPr lang="en-US" b="1" dirty="0" smtClean="0">
              <a:hlinkClick xmlns:r="http://schemas.openxmlformats.org/officeDocument/2006/relationships" r:id="rId3"/>
            </a:rPr>
            <a:t>Positive Self Talk</a:t>
          </a:r>
          <a:r>
            <a:rPr lang="en-US" b="0" dirty="0" smtClean="0">
              <a:hlinkClick xmlns:r="http://schemas.openxmlformats.org/officeDocument/2006/relationships" r:id="rId3"/>
            </a:rPr>
            <a:t> | </a:t>
          </a:r>
          <a:r>
            <a:rPr lang="en-US" b="0" dirty="0" err="1" smtClean="0">
              <a:hlinkClick xmlns:r="http://schemas.openxmlformats.org/officeDocument/2006/relationships" r:id="rId3"/>
            </a:rPr>
            <a:t>PickTheBrain</a:t>
          </a:r>
          <a:r>
            <a:rPr lang="en-US" b="0" dirty="0" smtClean="0">
              <a:hlinkClick xmlns:r="http://schemas.openxmlformats.org/officeDocument/2006/relationships" r:id="rId3"/>
            </a:rPr>
            <a:t> |</a:t>
          </a:r>
          <a:endParaRPr lang="ko-KR" altLang="en-US" dirty="0"/>
        </a:p>
      </dgm:t>
    </dgm:pt>
    <dgm:pt modelId="{87EBF1BB-8CE5-4800-A716-363211F251FF}" type="parTrans" cxnId="{268EBD0B-B0BA-4B98-9012-32EE513FBE95}">
      <dgm:prSet/>
      <dgm:spPr/>
      <dgm:t>
        <a:bodyPr/>
        <a:lstStyle/>
        <a:p>
          <a:pPr latinLnBrk="1"/>
          <a:endParaRPr lang="ko-KR" altLang="en-US"/>
        </a:p>
      </dgm:t>
    </dgm:pt>
    <dgm:pt modelId="{4022295C-5CB8-41A8-BB1E-601EEFD151C5}" type="sibTrans" cxnId="{268EBD0B-B0BA-4B98-9012-32EE513FBE95}">
      <dgm:prSet/>
      <dgm:spPr/>
      <dgm:t>
        <a:bodyPr/>
        <a:lstStyle/>
        <a:p>
          <a:pPr latinLnBrk="1"/>
          <a:endParaRPr lang="ko-KR" altLang="en-US"/>
        </a:p>
      </dgm:t>
    </dgm:pt>
    <dgm:pt modelId="{2969D656-1584-492A-9389-3370541AD225}">
      <dgm:prSet phldrT="[텍스트]"/>
      <dgm:spPr/>
      <dgm:t>
        <a:bodyPr/>
        <a:lstStyle/>
        <a:p>
          <a:pPr latinLnBrk="1"/>
          <a:r>
            <a:rPr lang="en-US" b="0" dirty="0" smtClean="0">
              <a:hlinkClick xmlns:r="http://schemas.openxmlformats.org/officeDocument/2006/relationships" r:id="rId4"/>
            </a:rPr>
            <a:t>What is </a:t>
          </a:r>
          <a:r>
            <a:rPr lang="en-US" b="1" dirty="0" smtClean="0">
              <a:hlinkClick xmlns:r="http://schemas.openxmlformats.org/officeDocument/2006/relationships" r:id="rId4"/>
            </a:rPr>
            <a:t>Positive Self Talk</a:t>
          </a:r>
          <a:r>
            <a:rPr lang="en-US" b="0" dirty="0" smtClean="0">
              <a:hlinkClick xmlns:r="http://schemas.openxmlformats.org/officeDocument/2006/relationships" r:id="rId4"/>
            </a:rPr>
            <a:t>? | How to Think Positive</a:t>
          </a:r>
          <a:endParaRPr lang="ko-KR" altLang="en-US" dirty="0"/>
        </a:p>
      </dgm:t>
    </dgm:pt>
    <dgm:pt modelId="{2509EE8F-44CF-46AB-BBC6-F8CA02DF83C8}" type="parTrans" cxnId="{EDF25462-198C-4726-90BB-0BB20BD8799D}">
      <dgm:prSet/>
      <dgm:spPr/>
      <dgm:t>
        <a:bodyPr/>
        <a:lstStyle/>
        <a:p>
          <a:pPr latinLnBrk="1"/>
          <a:endParaRPr lang="ko-KR" altLang="en-US"/>
        </a:p>
      </dgm:t>
    </dgm:pt>
    <dgm:pt modelId="{49E972D3-01B8-4870-B6D7-E7E83E3486A2}" type="sibTrans" cxnId="{EDF25462-198C-4726-90BB-0BB20BD8799D}">
      <dgm:prSet/>
      <dgm:spPr/>
      <dgm:t>
        <a:bodyPr/>
        <a:lstStyle/>
        <a:p>
          <a:pPr latinLnBrk="1"/>
          <a:endParaRPr lang="ko-KR" altLang="en-US"/>
        </a:p>
      </dgm:t>
    </dgm:pt>
    <dgm:pt modelId="{7A0EB7F1-E8FF-45DE-A0EF-F105B003F329}" type="pres">
      <dgm:prSet presAssocID="{17037CF2-DA2B-4C9E-87A8-0FFEE73BC29F}" presName="matrix" presStyleCnt="0">
        <dgm:presLayoutVars>
          <dgm:chMax val="1"/>
          <dgm:dir/>
          <dgm:resizeHandles val="exact"/>
        </dgm:presLayoutVars>
      </dgm:prSet>
      <dgm:spPr/>
    </dgm:pt>
    <dgm:pt modelId="{36304BB3-77BB-4AB5-B3C3-7C55BD609D5F}" type="pres">
      <dgm:prSet presAssocID="{17037CF2-DA2B-4C9E-87A8-0FFEE73BC29F}" presName="axisShape" presStyleLbl="bgShp" presStyleIdx="0" presStyleCnt="1"/>
      <dgm:spPr/>
    </dgm:pt>
    <dgm:pt modelId="{6E7A0FEE-2BAD-40AF-B8CE-0543BA2C4620}" type="pres">
      <dgm:prSet presAssocID="{17037CF2-DA2B-4C9E-87A8-0FFEE73BC29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D7ED57-808E-4897-90AB-81706FB97512}" type="pres">
      <dgm:prSet presAssocID="{17037CF2-DA2B-4C9E-87A8-0FFEE73BC29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7672225-979F-4496-AA1C-953BE673DFC8}" type="pres">
      <dgm:prSet presAssocID="{17037CF2-DA2B-4C9E-87A8-0FFEE73BC29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1F9EB6-B57E-4368-B9C6-0D401B13D3F6}" type="pres">
      <dgm:prSet presAssocID="{17037CF2-DA2B-4C9E-87A8-0FFEE73BC29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F09C560-8381-4A77-B23C-4DA82EF7EA66}" srcId="{17037CF2-DA2B-4C9E-87A8-0FFEE73BC29F}" destId="{CB75E6B7-E517-4318-B261-58474EA169FA}" srcOrd="1" destOrd="0" parTransId="{FBDA3F03-F70C-41CD-B4D3-1241D24B8B67}" sibTransId="{66077A83-F4C9-4F07-BBEA-E218C9B20143}"/>
    <dgm:cxn modelId="{14709000-295E-4426-9D45-DDB7911A3FDB}" type="presOf" srcId="{CB75E6B7-E517-4318-B261-58474EA169FA}" destId="{E7D7ED57-808E-4897-90AB-81706FB97512}" srcOrd="0" destOrd="0" presId="urn:microsoft.com/office/officeart/2005/8/layout/matrix2"/>
    <dgm:cxn modelId="{EDF25462-198C-4726-90BB-0BB20BD8799D}" srcId="{17037CF2-DA2B-4C9E-87A8-0FFEE73BC29F}" destId="{2969D656-1584-492A-9389-3370541AD225}" srcOrd="3" destOrd="0" parTransId="{2509EE8F-44CF-46AB-BBC6-F8CA02DF83C8}" sibTransId="{49E972D3-01B8-4870-B6D7-E7E83E3486A2}"/>
    <dgm:cxn modelId="{8B3423D4-BDD9-414C-B01E-BA98EF089B11}" type="presOf" srcId="{79C10048-1CE3-45C5-B6BD-D414963C45EE}" destId="{6E7A0FEE-2BAD-40AF-B8CE-0543BA2C4620}" srcOrd="0" destOrd="0" presId="urn:microsoft.com/office/officeart/2005/8/layout/matrix2"/>
    <dgm:cxn modelId="{268EBD0B-B0BA-4B98-9012-32EE513FBE95}" srcId="{17037CF2-DA2B-4C9E-87A8-0FFEE73BC29F}" destId="{053A4CAB-9EF0-4301-9714-1E43F0AF5541}" srcOrd="2" destOrd="0" parTransId="{87EBF1BB-8CE5-4800-A716-363211F251FF}" sibTransId="{4022295C-5CB8-41A8-BB1E-601EEFD151C5}"/>
    <dgm:cxn modelId="{6F0F4FE4-421C-4F14-BCC8-3FFDC4BEC054}" type="presOf" srcId="{2969D656-1584-492A-9389-3370541AD225}" destId="{EB1F9EB6-B57E-4368-B9C6-0D401B13D3F6}" srcOrd="0" destOrd="0" presId="urn:microsoft.com/office/officeart/2005/8/layout/matrix2"/>
    <dgm:cxn modelId="{FD4E863F-8DE0-4D06-BCD1-9A4D2EBF1B4E}" type="presOf" srcId="{17037CF2-DA2B-4C9E-87A8-0FFEE73BC29F}" destId="{7A0EB7F1-E8FF-45DE-A0EF-F105B003F329}" srcOrd="0" destOrd="0" presId="urn:microsoft.com/office/officeart/2005/8/layout/matrix2"/>
    <dgm:cxn modelId="{0AE6E65D-F207-4367-934C-BF8022206AB0}" srcId="{17037CF2-DA2B-4C9E-87A8-0FFEE73BC29F}" destId="{79C10048-1CE3-45C5-B6BD-D414963C45EE}" srcOrd="0" destOrd="0" parTransId="{2ED4CCC1-F29E-4EBD-9FE8-22AFFE95E34B}" sibTransId="{17A9DFFA-97F2-4175-8663-B01AB395A37C}"/>
    <dgm:cxn modelId="{0F8C14CB-D897-4ADD-9903-602468D7D46F}" type="presOf" srcId="{053A4CAB-9EF0-4301-9714-1E43F0AF5541}" destId="{E7672225-979F-4496-AA1C-953BE673DFC8}" srcOrd="0" destOrd="0" presId="urn:microsoft.com/office/officeart/2005/8/layout/matrix2"/>
    <dgm:cxn modelId="{E4E3ED88-9E67-4AC5-81E6-EA44C3287B44}" type="presParOf" srcId="{7A0EB7F1-E8FF-45DE-A0EF-F105B003F329}" destId="{36304BB3-77BB-4AB5-B3C3-7C55BD609D5F}" srcOrd="0" destOrd="0" presId="urn:microsoft.com/office/officeart/2005/8/layout/matrix2"/>
    <dgm:cxn modelId="{9426E6B5-D8C7-47F6-B06F-22F825777A8B}" type="presParOf" srcId="{7A0EB7F1-E8FF-45DE-A0EF-F105B003F329}" destId="{6E7A0FEE-2BAD-40AF-B8CE-0543BA2C4620}" srcOrd="1" destOrd="0" presId="urn:microsoft.com/office/officeart/2005/8/layout/matrix2"/>
    <dgm:cxn modelId="{F0D586B9-5307-4F7F-9E9F-706A1577706A}" type="presParOf" srcId="{7A0EB7F1-E8FF-45DE-A0EF-F105B003F329}" destId="{E7D7ED57-808E-4897-90AB-81706FB97512}" srcOrd="2" destOrd="0" presId="urn:microsoft.com/office/officeart/2005/8/layout/matrix2"/>
    <dgm:cxn modelId="{33F4C695-1EC7-413E-A910-07E8BCF01731}" type="presParOf" srcId="{7A0EB7F1-E8FF-45DE-A0EF-F105B003F329}" destId="{E7672225-979F-4496-AA1C-953BE673DFC8}" srcOrd="3" destOrd="0" presId="urn:microsoft.com/office/officeart/2005/8/layout/matrix2"/>
    <dgm:cxn modelId="{D79DB1BD-4A9C-4B45-8B30-B1080830FFE1}" type="presParOf" srcId="{7A0EB7F1-E8FF-45DE-A0EF-F105B003F329}" destId="{EB1F9EB6-B57E-4368-B9C6-0D401B13D3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2959F63-2BAF-416E-A7B6-211D214EBF09}" type="doc">
      <dgm:prSet loTypeId="urn:microsoft.com/office/officeart/2005/8/layout/arrow5" loCatId="process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A51DA3F-EB43-4E5B-ACF4-BD8D7D75D1A3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안된다</a:t>
          </a:r>
          <a:r>
            <a:rPr lang="ko-KR" altLang="en-US" dirty="0" smtClean="0"/>
            <a:t> </a:t>
          </a:r>
          <a:r>
            <a:rPr lang="ko-KR" altLang="en-US" dirty="0" err="1" smtClean="0"/>
            <a:t>하지마라</a:t>
          </a:r>
          <a:endParaRPr lang="en-US" altLang="ko-KR" dirty="0" smtClean="0"/>
        </a:p>
        <a:p>
          <a:pPr latinLnBrk="1"/>
          <a:r>
            <a:rPr lang="en-US" altLang="ko-KR" dirty="0" smtClean="0"/>
            <a:t>14</a:t>
          </a:r>
          <a:r>
            <a:rPr lang="ko-KR" altLang="en-US" dirty="0" smtClean="0"/>
            <a:t>만 </a:t>
          </a:r>
          <a:r>
            <a:rPr lang="en-US" altLang="ko-KR" dirty="0" smtClean="0"/>
            <a:t>8</a:t>
          </a:r>
          <a:r>
            <a:rPr lang="ko-KR" altLang="en-US" dirty="0" err="1" smtClean="0"/>
            <a:t>천번이나</a:t>
          </a:r>
          <a:endParaRPr lang="ko-KR" altLang="en-US" dirty="0"/>
        </a:p>
      </dgm:t>
    </dgm:pt>
    <dgm:pt modelId="{0ACC47EB-B8C1-417F-9060-908BACA2E6FA}" type="parTrans" cxnId="{0562DF01-9332-469E-8F94-42E1D977E107}">
      <dgm:prSet/>
      <dgm:spPr/>
      <dgm:t>
        <a:bodyPr/>
        <a:lstStyle/>
        <a:p>
          <a:pPr latinLnBrk="1"/>
          <a:endParaRPr lang="ko-KR" altLang="en-US"/>
        </a:p>
      </dgm:t>
    </dgm:pt>
    <dgm:pt modelId="{62548FA9-2DAA-48E7-88B3-7924F83E0B52}" type="sibTrans" cxnId="{0562DF01-9332-469E-8F94-42E1D977E107}">
      <dgm:prSet/>
      <dgm:spPr/>
      <dgm:t>
        <a:bodyPr/>
        <a:lstStyle/>
        <a:p>
          <a:pPr latinLnBrk="1"/>
          <a:endParaRPr lang="ko-KR" altLang="en-US"/>
        </a:p>
      </dgm:t>
    </dgm:pt>
    <dgm:pt modelId="{617516D7-CF92-4C8C-8923-990226849D2F}">
      <dgm:prSet phldrT="[텍스트]"/>
      <dgm:spPr/>
      <dgm:t>
        <a:bodyPr/>
        <a:lstStyle/>
        <a:p>
          <a:pPr latinLnBrk="1"/>
          <a:r>
            <a:rPr lang="ko-KR" altLang="en-US" dirty="0" smtClean="0"/>
            <a:t>잘했다</a:t>
          </a:r>
          <a:endParaRPr lang="en-US" altLang="ko-KR" dirty="0" smtClean="0"/>
        </a:p>
        <a:p>
          <a:pPr latinLnBrk="1"/>
          <a:r>
            <a:rPr lang="ko-KR" altLang="en-US" dirty="0" smtClean="0"/>
            <a:t>수 천 번밖에</a:t>
          </a:r>
          <a:endParaRPr lang="ko-KR" altLang="en-US" dirty="0"/>
        </a:p>
      </dgm:t>
    </dgm:pt>
    <dgm:pt modelId="{94EEC86B-5A15-4009-B531-0764CEFA959F}" type="parTrans" cxnId="{96E16C3D-C4BB-4065-BB1F-E3ADBAC40DFE}">
      <dgm:prSet/>
      <dgm:spPr/>
      <dgm:t>
        <a:bodyPr/>
        <a:lstStyle/>
        <a:p>
          <a:pPr latinLnBrk="1"/>
          <a:endParaRPr lang="ko-KR" altLang="en-US"/>
        </a:p>
      </dgm:t>
    </dgm:pt>
    <dgm:pt modelId="{FF16A17A-4273-4889-B97C-F235E3FA08C5}" type="sibTrans" cxnId="{96E16C3D-C4BB-4065-BB1F-E3ADBAC40DFE}">
      <dgm:prSet/>
      <dgm:spPr/>
      <dgm:t>
        <a:bodyPr/>
        <a:lstStyle/>
        <a:p>
          <a:pPr latinLnBrk="1"/>
          <a:endParaRPr lang="ko-KR" altLang="en-US"/>
        </a:p>
      </dgm:t>
    </dgm:pt>
    <dgm:pt modelId="{DCDC7882-1BB8-42CB-AD4E-E7B789EBE229}" type="pres">
      <dgm:prSet presAssocID="{92959F63-2BAF-416E-A7B6-211D214EBF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997FAB-E7F8-4F29-A8B9-F898DED53FB6}" type="pres">
      <dgm:prSet presAssocID="{8A51DA3F-EB43-4E5B-ACF4-BD8D7D75D1A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E1BCF0-0A3F-4B3D-A7BE-755359CF12EA}" type="pres">
      <dgm:prSet presAssocID="{617516D7-CF92-4C8C-8923-990226849D2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1A798A0-BE17-46DE-8A34-B5E32ED69F73}" type="presOf" srcId="{92959F63-2BAF-416E-A7B6-211D214EBF09}" destId="{DCDC7882-1BB8-42CB-AD4E-E7B789EBE229}" srcOrd="0" destOrd="0" presId="urn:microsoft.com/office/officeart/2005/8/layout/arrow5"/>
    <dgm:cxn modelId="{BD67CBF0-6539-4778-B514-7784176C2F23}" type="presOf" srcId="{8A51DA3F-EB43-4E5B-ACF4-BD8D7D75D1A3}" destId="{DF997FAB-E7F8-4F29-A8B9-F898DED53FB6}" srcOrd="0" destOrd="0" presId="urn:microsoft.com/office/officeart/2005/8/layout/arrow5"/>
    <dgm:cxn modelId="{0562DF01-9332-469E-8F94-42E1D977E107}" srcId="{92959F63-2BAF-416E-A7B6-211D214EBF09}" destId="{8A51DA3F-EB43-4E5B-ACF4-BD8D7D75D1A3}" srcOrd="0" destOrd="0" parTransId="{0ACC47EB-B8C1-417F-9060-908BACA2E6FA}" sibTransId="{62548FA9-2DAA-48E7-88B3-7924F83E0B52}"/>
    <dgm:cxn modelId="{96E16C3D-C4BB-4065-BB1F-E3ADBAC40DFE}" srcId="{92959F63-2BAF-416E-A7B6-211D214EBF09}" destId="{617516D7-CF92-4C8C-8923-990226849D2F}" srcOrd="1" destOrd="0" parTransId="{94EEC86B-5A15-4009-B531-0764CEFA959F}" sibTransId="{FF16A17A-4273-4889-B97C-F235E3FA08C5}"/>
    <dgm:cxn modelId="{05C62E0C-3F28-4668-8C87-E6D550ACF9F8}" type="presOf" srcId="{617516D7-CF92-4C8C-8923-990226849D2F}" destId="{FDE1BCF0-0A3F-4B3D-A7BE-755359CF12EA}" srcOrd="0" destOrd="0" presId="urn:microsoft.com/office/officeart/2005/8/layout/arrow5"/>
    <dgm:cxn modelId="{8695552D-D37A-4ECA-8857-E083DEAB3477}" type="presParOf" srcId="{DCDC7882-1BB8-42CB-AD4E-E7B789EBE229}" destId="{DF997FAB-E7F8-4F29-A8B9-F898DED53FB6}" srcOrd="0" destOrd="0" presId="urn:microsoft.com/office/officeart/2005/8/layout/arrow5"/>
    <dgm:cxn modelId="{880AC4C5-1D60-4B88-9978-9E57255BB5BF}" type="presParOf" srcId="{DCDC7882-1BB8-42CB-AD4E-E7B789EBE229}" destId="{FDE1BCF0-0A3F-4B3D-A7BE-755359CF12E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420B3CC7-343D-46AA-9E8E-DF7E6FC01E14}" type="doc">
      <dgm:prSet loTypeId="urn:microsoft.com/office/officeart/2005/8/layout/arrow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7FB21CCF-8327-4DBE-BEF7-929177514906}">
      <dgm:prSet phldrT="[텍스트]"/>
      <dgm:spPr/>
      <dgm:t>
        <a:bodyPr/>
        <a:lstStyle/>
        <a:p>
          <a:pPr latinLnBrk="1"/>
          <a:r>
            <a:rPr lang="ko-KR" altLang="en-US" dirty="0" smtClean="0"/>
            <a:t>화 불평 조장 적극적 반응 </a:t>
          </a:r>
          <a:endParaRPr lang="en-US" altLang="ko-KR" dirty="0" smtClean="0"/>
        </a:p>
        <a:p>
          <a:pPr latinLnBrk="1"/>
          <a:r>
            <a:rPr lang="ko-KR" altLang="en-US" dirty="0" smtClean="0"/>
            <a:t>문제점 부각 핵 융합 폭발</a:t>
          </a:r>
          <a:endParaRPr lang="en-US" altLang="ko-KR" dirty="0" smtClean="0"/>
        </a:p>
        <a:p>
          <a:pPr latinLnBrk="1"/>
          <a:r>
            <a:rPr lang="ko-KR" altLang="en-US" dirty="0" smtClean="0"/>
            <a:t>유해 잔해 유포 발생기</a:t>
          </a:r>
          <a:endParaRPr lang="en-US" altLang="ko-KR" dirty="0" smtClean="0"/>
        </a:p>
        <a:p>
          <a:pPr latinLnBrk="1"/>
          <a:endParaRPr lang="ko-KR" altLang="en-US" dirty="0"/>
        </a:p>
      </dgm:t>
    </dgm:pt>
    <dgm:pt modelId="{4E9513DD-6A14-4AE2-8AE0-577BC2CF6B0F}" type="parTrans" cxnId="{9B9D3EE1-68C5-40E4-B601-5F7357B98AF6}">
      <dgm:prSet/>
      <dgm:spPr/>
      <dgm:t>
        <a:bodyPr/>
        <a:lstStyle/>
        <a:p>
          <a:pPr latinLnBrk="1"/>
          <a:endParaRPr lang="ko-KR" altLang="en-US"/>
        </a:p>
      </dgm:t>
    </dgm:pt>
    <dgm:pt modelId="{8DDCD0DD-1287-4DC7-8119-80F258DBAC7F}" type="sibTrans" cxnId="{9B9D3EE1-68C5-40E4-B601-5F7357B98AF6}">
      <dgm:prSet/>
      <dgm:spPr/>
      <dgm:t>
        <a:bodyPr/>
        <a:lstStyle/>
        <a:p>
          <a:pPr latinLnBrk="1"/>
          <a:endParaRPr lang="ko-KR" altLang="en-US"/>
        </a:p>
      </dgm:t>
    </dgm:pt>
    <dgm:pt modelId="{B76AA728-4E64-4FEB-97A6-A04BE16812B2}">
      <dgm:prSet phldrT="[텍스트]"/>
      <dgm:spPr/>
      <dgm:t>
        <a:bodyPr/>
        <a:lstStyle/>
        <a:p>
          <a:pPr latinLnBrk="1"/>
          <a:r>
            <a:rPr lang="ko-KR" altLang="en-US" dirty="0" smtClean="0"/>
            <a:t>긍정적 감정 해결점</a:t>
          </a:r>
          <a:endParaRPr lang="en-US" altLang="ko-KR" dirty="0" smtClean="0"/>
        </a:p>
        <a:p>
          <a:pPr latinLnBrk="1"/>
          <a:r>
            <a:rPr lang="ko-KR" altLang="en-US" dirty="0" smtClean="0"/>
            <a:t>보물찾기 전환 스위치 </a:t>
          </a:r>
          <a:r>
            <a:rPr lang="en-US" altLang="ko-KR" dirty="0" smtClean="0"/>
            <a:t>&amp;</a:t>
          </a:r>
        </a:p>
        <a:p>
          <a:pPr latinLnBrk="1"/>
          <a:r>
            <a:rPr lang="ko-KR" altLang="en-US" dirty="0" err="1" smtClean="0"/>
            <a:t>쿨</a:t>
          </a:r>
          <a:r>
            <a:rPr lang="ko-KR" altLang="en-US" dirty="0" smtClean="0"/>
            <a:t> 스마트 </a:t>
          </a:r>
          <a:r>
            <a:rPr lang="ko-KR" altLang="en-US" dirty="0" err="1" smtClean="0"/>
            <a:t>리모콘</a:t>
          </a:r>
          <a:endParaRPr lang="ko-KR" altLang="en-US" dirty="0"/>
        </a:p>
      </dgm:t>
    </dgm:pt>
    <dgm:pt modelId="{AD4E6F56-92DB-42AA-881C-A14AF672FB42}" type="parTrans" cxnId="{9DCE82B6-CF6A-4B7C-B0CE-118D5D7FDBA5}">
      <dgm:prSet/>
      <dgm:spPr/>
      <dgm:t>
        <a:bodyPr/>
        <a:lstStyle/>
        <a:p>
          <a:pPr latinLnBrk="1"/>
          <a:endParaRPr lang="ko-KR" altLang="en-US"/>
        </a:p>
      </dgm:t>
    </dgm:pt>
    <dgm:pt modelId="{B8EB8D26-8B1D-4C54-9C07-0217AC2544E6}" type="sibTrans" cxnId="{9DCE82B6-CF6A-4B7C-B0CE-118D5D7FDBA5}">
      <dgm:prSet/>
      <dgm:spPr/>
      <dgm:t>
        <a:bodyPr/>
        <a:lstStyle/>
        <a:p>
          <a:pPr latinLnBrk="1"/>
          <a:endParaRPr lang="ko-KR" altLang="en-US"/>
        </a:p>
      </dgm:t>
    </dgm:pt>
    <dgm:pt modelId="{63CC08DF-DB22-41C0-9E75-A810CF8E6830}" type="pres">
      <dgm:prSet presAssocID="{420B3CC7-343D-46AA-9E8E-DF7E6FC01E14}" presName="cycle" presStyleCnt="0">
        <dgm:presLayoutVars>
          <dgm:dir/>
          <dgm:resizeHandles val="exact"/>
        </dgm:presLayoutVars>
      </dgm:prSet>
      <dgm:spPr/>
    </dgm:pt>
    <dgm:pt modelId="{5DC1E01A-3057-4E65-9696-08432C2BAEC1}" type="pres">
      <dgm:prSet presAssocID="{7FB21CCF-8327-4DBE-BEF7-92917751490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F001B1-FFEC-4FAA-9601-5CB4D79BAC78}" type="pres">
      <dgm:prSet presAssocID="{B76AA728-4E64-4FEB-97A6-A04BE16812B2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93003D9-3563-4887-A921-177DF4EF3F4E}" type="presOf" srcId="{420B3CC7-343D-46AA-9E8E-DF7E6FC01E14}" destId="{63CC08DF-DB22-41C0-9E75-A810CF8E6830}" srcOrd="0" destOrd="0" presId="urn:microsoft.com/office/officeart/2005/8/layout/arrow1"/>
    <dgm:cxn modelId="{51446573-9517-4792-B3B8-9CD8CC8F8278}" type="presOf" srcId="{7FB21CCF-8327-4DBE-BEF7-929177514906}" destId="{5DC1E01A-3057-4E65-9696-08432C2BAEC1}" srcOrd="0" destOrd="0" presId="urn:microsoft.com/office/officeart/2005/8/layout/arrow1"/>
    <dgm:cxn modelId="{9B9D3EE1-68C5-40E4-B601-5F7357B98AF6}" srcId="{420B3CC7-343D-46AA-9E8E-DF7E6FC01E14}" destId="{7FB21CCF-8327-4DBE-BEF7-929177514906}" srcOrd="0" destOrd="0" parTransId="{4E9513DD-6A14-4AE2-8AE0-577BC2CF6B0F}" sibTransId="{8DDCD0DD-1287-4DC7-8119-80F258DBAC7F}"/>
    <dgm:cxn modelId="{9DCE82B6-CF6A-4B7C-B0CE-118D5D7FDBA5}" srcId="{420B3CC7-343D-46AA-9E8E-DF7E6FC01E14}" destId="{B76AA728-4E64-4FEB-97A6-A04BE16812B2}" srcOrd="1" destOrd="0" parTransId="{AD4E6F56-92DB-42AA-881C-A14AF672FB42}" sibTransId="{B8EB8D26-8B1D-4C54-9C07-0217AC2544E6}"/>
    <dgm:cxn modelId="{583FE5E3-A297-4EE6-B7D1-4C24DCAA62F2}" type="presOf" srcId="{B76AA728-4E64-4FEB-97A6-A04BE16812B2}" destId="{EBF001B1-FFEC-4FAA-9601-5CB4D79BAC78}" srcOrd="0" destOrd="0" presId="urn:microsoft.com/office/officeart/2005/8/layout/arrow1"/>
    <dgm:cxn modelId="{BE7A8818-9FE4-4C9F-BE2D-15C4F4D22FC0}" type="presParOf" srcId="{63CC08DF-DB22-41C0-9E75-A810CF8E6830}" destId="{5DC1E01A-3057-4E65-9696-08432C2BAEC1}" srcOrd="0" destOrd="0" presId="urn:microsoft.com/office/officeart/2005/8/layout/arrow1"/>
    <dgm:cxn modelId="{3E725F4B-A60B-4430-985C-72444578A1FF}" type="presParOf" srcId="{63CC08DF-DB22-41C0-9E75-A810CF8E6830}" destId="{EBF001B1-FFEC-4FAA-9601-5CB4D79BAC7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E9765-AEA6-46DE-8277-3409D1A8F3B9}" type="doc">
      <dgm:prSet loTypeId="urn:microsoft.com/office/officeart/2005/8/layout/arrow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50F49DD-643D-468A-B042-CC3AD845BE25}">
      <dgm:prSet phldrT="[텍스트]"/>
      <dgm:spPr/>
      <dgm:t>
        <a:bodyPr/>
        <a:lstStyle/>
        <a:p>
          <a:pPr latinLnBrk="1"/>
          <a:r>
            <a:rPr lang="ko-KR" altLang="en-US" dirty="0" smtClean="0"/>
            <a:t>부적절한 </a:t>
          </a:r>
          <a:endParaRPr lang="en-US" altLang="ko-KR" dirty="0" smtClean="0"/>
        </a:p>
        <a:p>
          <a:pPr latinLnBrk="1"/>
          <a:r>
            <a:rPr lang="ko-KR" altLang="en-US" dirty="0" smtClean="0"/>
            <a:t>가치</a:t>
          </a:r>
          <a:endParaRPr lang="ko-KR" altLang="en-US" dirty="0"/>
        </a:p>
      </dgm:t>
    </dgm:pt>
    <dgm:pt modelId="{383C3A80-C027-4519-AF88-6E5334368BDF}" type="parTrans" cxnId="{4538EBC7-3E1D-4D81-834C-B0A6794BEB92}">
      <dgm:prSet/>
      <dgm:spPr/>
      <dgm:t>
        <a:bodyPr/>
        <a:lstStyle/>
        <a:p>
          <a:pPr latinLnBrk="1"/>
          <a:endParaRPr lang="ko-KR" altLang="en-US"/>
        </a:p>
      </dgm:t>
    </dgm:pt>
    <dgm:pt modelId="{EB29BA57-DE43-4CD2-9A6B-4D15B609F47D}" type="sibTrans" cxnId="{4538EBC7-3E1D-4D81-834C-B0A6794BEB92}">
      <dgm:prSet/>
      <dgm:spPr/>
      <dgm:t>
        <a:bodyPr/>
        <a:lstStyle/>
        <a:p>
          <a:pPr latinLnBrk="1"/>
          <a:endParaRPr lang="ko-KR" altLang="en-US"/>
        </a:p>
      </dgm:t>
    </dgm:pt>
    <dgm:pt modelId="{F9FE80BB-8FF9-4CEE-A7FA-18DA82B8345E}">
      <dgm:prSet phldrT="[텍스트]"/>
      <dgm:spPr/>
      <dgm:t>
        <a:bodyPr/>
        <a:lstStyle/>
        <a:p>
          <a:pPr latinLnBrk="1"/>
          <a:r>
            <a:rPr lang="ko-KR" altLang="en-US" dirty="0" smtClean="0"/>
            <a:t>귀중한 가치</a:t>
          </a:r>
          <a:endParaRPr lang="ko-KR" altLang="en-US" dirty="0"/>
        </a:p>
      </dgm:t>
    </dgm:pt>
    <dgm:pt modelId="{E43296E0-3E05-4014-B8C5-5ADD6325161D}" type="parTrans" cxnId="{B46C854D-3A62-4EE4-938C-EC4AABBD0920}">
      <dgm:prSet/>
      <dgm:spPr/>
      <dgm:t>
        <a:bodyPr/>
        <a:lstStyle/>
        <a:p>
          <a:pPr latinLnBrk="1"/>
          <a:endParaRPr lang="ko-KR" altLang="en-US"/>
        </a:p>
      </dgm:t>
    </dgm:pt>
    <dgm:pt modelId="{4583B6AF-4A44-4759-8890-5A4EE46DACBA}" type="sibTrans" cxnId="{B46C854D-3A62-4EE4-938C-EC4AABBD0920}">
      <dgm:prSet/>
      <dgm:spPr/>
      <dgm:t>
        <a:bodyPr/>
        <a:lstStyle/>
        <a:p>
          <a:pPr latinLnBrk="1"/>
          <a:endParaRPr lang="ko-KR" altLang="en-US"/>
        </a:p>
      </dgm:t>
    </dgm:pt>
    <dgm:pt modelId="{CA0D94B8-2107-4CEC-937C-9FBC7EE3AF2D}" type="pres">
      <dgm:prSet presAssocID="{3A9E9765-AEA6-46DE-8277-3409D1A8F3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72BC3-77A5-4724-A6E4-19A6AB8E0DD1}" type="pres">
      <dgm:prSet presAssocID="{950F49DD-643D-468A-B042-CC3AD845BE2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0460EB-78C2-4EF8-A489-AD1E9300D427}" type="pres">
      <dgm:prSet presAssocID="{F9FE80BB-8FF9-4CEE-A7FA-18DA82B8345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7EA4D8E-ECD4-45A3-8FB1-96CF5C537B9E}" type="presOf" srcId="{3A9E9765-AEA6-46DE-8277-3409D1A8F3B9}" destId="{CA0D94B8-2107-4CEC-937C-9FBC7EE3AF2D}" srcOrd="0" destOrd="0" presId="urn:microsoft.com/office/officeart/2005/8/layout/arrow1"/>
    <dgm:cxn modelId="{E8A7FC27-C76B-4327-9337-2EE53BB7BA68}" type="presOf" srcId="{F9FE80BB-8FF9-4CEE-A7FA-18DA82B8345E}" destId="{340460EB-78C2-4EF8-A489-AD1E9300D427}" srcOrd="0" destOrd="0" presId="urn:microsoft.com/office/officeart/2005/8/layout/arrow1"/>
    <dgm:cxn modelId="{4538EBC7-3E1D-4D81-834C-B0A6794BEB92}" srcId="{3A9E9765-AEA6-46DE-8277-3409D1A8F3B9}" destId="{950F49DD-643D-468A-B042-CC3AD845BE25}" srcOrd="0" destOrd="0" parTransId="{383C3A80-C027-4519-AF88-6E5334368BDF}" sibTransId="{EB29BA57-DE43-4CD2-9A6B-4D15B609F47D}"/>
    <dgm:cxn modelId="{B46C854D-3A62-4EE4-938C-EC4AABBD0920}" srcId="{3A9E9765-AEA6-46DE-8277-3409D1A8F3B9}" destId="{F9FE80BB-8FF9-4CEE-A7FA-18DA82B8345E}" srcOrd="1" destOrd="0" parTransId="{E43296E0-3E05-4014-B8C5-5ADD6325161D}" sibTransId="{4583B6AF-4A44-4759-8890-5A4EE46DACBA}"/>
    <dgm:cxn modelId="{5DC7726B-C546-4ABB-A419-8E535977FFE1}" type="presOf" srcId="{950F49DD-643D-468A-B042-CC3AD845BE25}" destId="{B3C72BC3-77A5-4724-A6E4-19A6AB8E0DD1}" srcOrd="0" destOrd="0" presId="urn:microsoft.com/office/officeart/2005/8/layout/arrow1"/>
    <dgm:cxn modelId="{0B69FC55-9E26-4CF4-99A4-0BB2E476D35D}" type="presParOf" srcId="{CA0D94B8-2107-4CEC-937C-9FBC7EE3AF2D}" destId="{B3C72BC3-77A5-4724-A6E4-19A6AB8E0DD1}" srcOrd="0" destOrd="0" presId="urn:microsoft.com/office/officeart/2005/8/layout/arrow1"/>
    <dgm:cxn modelId="{B7996A47-FE3D-45CF-9BD4-66AC0CAE46AF}" type="presParOf" srcId="{CA0D94B8-2107-4CEC-937C-9FBC7EE3AF2D}" destId="{340460EB-78C2-4EF8-A489-AD1E9300D427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33CC023-9D48-4EB8-AC7C-EBA75E349AFF}" type="doc">
      <dgm:prSet loTypeId="urn:microsoft.com/office/officeart/2005/8/layout/balance1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93DC387-905C-4738-8804-6EF82A9CB317}">
      <dgm:prSet phldrT="[텍스트]"/>
      <dgm:spPr/>
      <dgm:t>
        <a:bodyPr/>
        <a:lstStyle/>
        <a:p>
          <a:pPr latinLnBrk="1"/>
          <a:r>
            <a:rPr lang="ko-KR" altLang="en-US" dirty="0" smtClean="0"/>
            <a:t>기술</a:t>
          </a:r>
          <a:r>
            <a:rPr lang="en-US" altLang="ko-KR" dirty="0" smtClean="0"/>
            <a:t>,</a:t>
          </a:r>
          <a:r>
            <a:rPr lang="ko-KR" altLang="en-US" dirty="0" smtClean="0"/>
            <a:t>자세</a:t>
          </a:r>
          <a:endParaRPr lang="ko-KR" altLang="en-US" dirty="0"/>
        </a:p>
      </dgm:t>
    </dgm:pt>
    <dgm:pt modelId="{6C7761FF-6308-418E-9C40-FBF41F8F24E6}" type="parTrans" cxnId="{D8C56F2E-6CEE-4C2F-9BB4-AAD8C2861145}">
      <dgm:prSet/>
      <dgm:spPr/>
      <dgm:t>
        <a:bodyPr/>
        <a:lstStyle/>
        <a:p>
          <a:pPr latinLnBrk="1"/>
          <a:endParaRPr lang="ko-KR" altLang="en-US"/>
        </a:p>
      </dgm:t>
    </dgm:pt>
    <dgm:pt modelId="{D6EB93C1-9E7A-4D7E-82BC-AEE03BC0734C}" type="sibTrans" cxnId="{D8C56F2E-6CEE-4C2F-9BB4-AAD8C2861145}">
      <dgm:prSet/>
      <dgm:spPr/>
      <dgm:t>
        <a:bodyPr/>
        <a:lstStyle/>
        <a:p>
          <a:pPr latinLnBrk="1"/>
          <a:endParaRPr lang="ko-KR" altLang="en-US"/>
        </a:p>
      </dgm:t>
    </dgm:pt>
    <dgm:pt modelId="{09DE1BBC-62DB-40FB-B7F0-EDC0FB1AFC15}">
      <dgm:prSet phldrT="[텍스트]"/>
      <dgm:spPr/>
      <dgm:t>
        <a:bodyPr/>
        <a:lstStyle/>
        <a:p>
          <a:pPr latinLnBrk="1"/>
          <a:r>
            <a:rPr lang="ko-KR" altLang="en-US" dirty="0" smtClean="0"/>
            <a:t>격려</a:t>
          </a:r>
          <a:endParaRPr lang="ko-KR" altLang="en-US" dirty="0"/>
        </a:p>
      </dgm:t>
    </dgm:pt>
    <dgm:pt modelId="{7EFDAE32-D3AA-4E74-A2E6-DC53936A30C6}" type="parTrans" cxnId="{64949612-FEF9-4E7D-A6D9-3D029CCC3190}">
      <dgm:prSet/>
      <dgm:spPr/>
      <dgm:t>
        <a:bodyPr/>
        <a:lstStyle/>
        <a:p>
          <a:pPr latinLnBrk="1"/>
          <a:endParaRPr lang="ko-KR" altLang="en-US"/>
        </a:p>
      </dgm:t>
    </dgm:pt>
    <dgm:pt modelId="{858B1D76-4B02-4E5E-9D8F-89214FB9760D}" type="sibTrans" cxnId="{64949612-FEF9-4E7D-A6D9-3D029CCC3190}">
      <dgm:prSet/>
      <dgm:spPr/>
      <dgm:t>
        <a:bodyPr/>
        <a:lstStyle/>
        <a:p>
          <a:pPr latinLnBrk="1"/>
          <a:endParaRPr lang="ko-KR" altLang="en-US"/>
        </a:p>
      </dgm:t>
    </dgm:pt>
    <dgm:pt modelId="{CE7F82B7-5B5A-49AA-A1D3-4E45B4167D6C}">
      <dgm:prSet phldrT="[텍스트]"/>
      <dgm:spPr/>
      <dgm:t>
        <a:bodyPr/>
        <a:lstStyle/>
        <a:p>
          <a:pPr latinLnBrk="1"/>
          <a:r>
            <a:rPr lang="ko-KR" altLang="en-US" dirty="0" smtClean="0"/>
            <a:t>자전거타기</a:t>
          </a:r>
          <a:endParaRPr lang="ko-KR" altLang="en-US" dirty="0"/>
        </a:p>
      </dgm:t>
    </dgm:pt>
    <dgm:pt modelId="{D1CADF54-4E3C-45FE-8BD4-241AF1797387}" type="parTrans" cxnId="{FC9AA742-B523-4100-A135-6EA60EC084DC}">
      <dgm:prSet/>
      <dgm:spPr/>
      <dgm:t>
        <a:bodyPr/>
        <a:lstStyle/>
        <a:p>
          <a:pPr latinLnBrk="1"/>
          <a:endParaRPr lang="ko-KR" altLang="en-US"/>
        </a:p>
      </dgm:t>
    </dgm:pt>
    <dgm:pt modelId="{35C5602D-8785-486B-B295-11EA462CF47A}" type="sibTrans" cxnId="{FC9AA742-B523-4100-A135-6EA60EC084DC}">
      <dgm:prSet/>
      <dgm:spPr/>
      <dgm:t>
        <a:bodyPr/>
        <a:lstStyle/>
        <a:p>
          <a:pPr latinLnBrk="1"/>
          <a:endParaRPr lang="ko-KR" altLang="en-US"/>
        </a:p>
      </dgm:t>
    </dgm:pt>
    <dgm:pt modelId="{237FA4B9-5AD4-4989-8E5C-9FE80954B4AD}">
      <dgm:prSet phldrT="[텍스트]"/>
      <dgm:spPr/>
      <dgm:t>
        <a:bodyPr/>
        <a:lstStyle/>
        <a:p>
          <a:pPr latinLnBrk="1"/>
          <a:r>
            <a:rPr lang="ko-KR" altLang="en-US" dirty="0" smtClean="0"/>
            <a:t>청결</a:t>
          </a:r>
          <a:endParaRPr lang="ko-KR" altLang="en-US" dirty="0"/>
        </a:p>
      </dgm:t>
    </dgm:pt>
    <dgm:pt modelId="{AC0579EB-F96D-4985-9401-99E3870AD209}" type="parTrans" cxnId="{4F2FED84-8935-4136-A1C6-EB9E726FFC14}">
      <dgm:prSet/>
      <dgm:spPr/>
      <dgm:t>
        <a:bodyPr/>
        <a:lstStyle/>
        <a:p>
          <a:pPr latinLnBrk="1"/>
          <a:endParaRPr lang="ko-KR" altLang="en-US"/>
        </a:p>
      </dgm:t>
    </dgm:pt>
    <dgm:pt modelId="{13A26613-986E-44F4-B78E-CBB8ADD292A1}" type="sibTrans" cxnId="{4F2FED84-8935-4136-A1C6-EB9E726FFC14}">
      <dgm:prSet/>
      <dgm:spPr/>
      <dgm:t>
        <a:bodyPr/>
        <a:lstStyle/>
        <a:p>
          <a:pPr latinLnBrk="1"/>
          <a:endParaRPr lang="ko-KR" altLang="en-US"/>
        </a:p>
      </dgm:t>
    </dgm:pt>
    <dgm:pt modelId="{88E40301-F9AF-48E1-B6AC-90A884480E1B}">
      <dgm:prSet phldrT="[텍스트]"/>
      <dgm:spPr/>
      <dgm:t>
        <a:bodyPr/>
        <a:lstStyle/>
        <a:p>
          <a:pPr latinLnBrk="1"/>
          <a:r>
            <a:rPr lang="ko-KR" altLang="en-US" dirty="0" smtClean="0"/>
            <a:t>기다리기</a:t>
          </a:r>
          <a:endParaRPr lang="ko-KR" altLang="en-US" dirty="0"/>
        </a:p>
      </dgm:t>
    </dgm:pt>
    <dgm:pt modelId="{4D03C025-9C03-418A-825F-6A588C7FDE4E}" type="parTrans" cxnId="{07157EAF-8A69-42DD-BE54-BFF3135A3AE8}">
      <dgm:prSet/>
      <dgm:spPr/>
      <dgm:t>
        <a:bodyPr/>
        <a:lstStyle/>
        <a:p>
          <a:pPr latinLnBrk="1"/>
          <a:endParaRPr lang="ko-KR" altLang="en-US"/>
        </a:p>
      </dgm:t>
    </dgm:pt>
    <dgm:pt modelId="{4248666E-00B2-4F64-B890-C0F25E1DAA49}" type="sibTrans" cxnId="{07157EAF-8A69-42DD-BE54-BFF3135A3AE8}">
      <dgm:prSet/>
      <dgm:spPr/>
      <dgm:t>
        <a:bodyPr/>
        <a:lstStyle/>
        <a:p>
          <a:pPr latinLnBrk="1"/>
          <a:endParaRPr lang="ko-KR" altLang="en-US"/>
        </a:p>
      </dgm:t>
    </dgm:pt>
    <dgm:pt modelId="{84535912-704A-4B9F-A666-EC5FCF8807C4}">
      <dgm:prSet phldrT="[텍스트]"/>
      <dgm:spPr/>
      <dgm:t>
        <a:bodyPr/>
        <a:lstStyle/>
        <a:p>
          <a:pPr latinLnBrk="1"/>
          <a:r>
            <a:rPr lang="ko-KR" altLang="en-US" dirty="0" smtClean="0"/>
            <a:t>숙제</a:t>
          </a:r>
          <a:endParaRPr lang="ko-KR" altLang="en-US" dirty="0"/>
        </a:p>
      </dgm:t>
    </dgm:pt>
    <dgm:pt modelId="{E7D25E62-58A6-4814-A783-524E4BA43E2C}" type="parTrans" cxnId="{0C8C66D1-B0CE-4716-BEA6-D80461B5C3E3}">
      <dgm:prSet/>
      <dgm:spPr/>
      <dgm:t>
        <a:bodyPr/>
        <a:lstStyle/>
        <a:p>
          <a:pPr latinLnBrk="1"/>
          <a:endParaRPr lang="ko-KR" altLang="en-US"/>
        </a:p>
      </dgm:t>
    </dgm:pt>
    <dgm:pt modelId="{8F66C026-F8F2-4710-94E3-11F0FF9B3F3A}" type="sibTrans" cxnId="{0C8C66D1-B0CE-4716-BEA6-D80461B5C3E3}">
      <dgm:prSet/>
      <dgm:spPr/>
      <dgm:t>
        <a:bodyPr/>
        <a:lstStyle/>
        <a:p>
          <a:pPr latinLnBrk="1"/>
          <a:endParaRPr lang="ko-KR" altLang="en-US"/>
        </a:p>
      </dgm:t>
    </dgm:pt>
    <dgm:pt modelId="{D2D7ECD6-2F38-41A8-8821-C0D5E029503C}">
      <dgm:prSet phldrT="[텍스트]"/>
      <dgm:spPr/>
      <dgm:t>
        <a:bodyPr/>
        <a:lstStyle/>
        <a:p>
          <a:pPr latinLnBrk="1"/>
          <a:r>
            <a:rPr lang="ko-KR" altLang="en-US" dirty="0" smtClean="0"/>
            <a:t>책가방</a:t>
          </a:r>
          <a:endParaRPr lang="ko-KR" altLang="en-US" dirty="0"/>
        </a:p>
      </dgm:t>
    </dgm:pt>
    <dgm:pt modelId="{13F7C51F-7EC8-45FE-8164-7550ED605C18}" type="parTrans" cxnId="{3958D118-922F-4AC9-AD39-03BA93998D23}">
      <dgm:prSet/>
      <dgm:spPr/>
      <dgm:t>
        <a:bodyPr/>
        <a:lstStyle/>
        <a:p>
          <a:pPr latinLnBrk="1"/>
          <a:endParaRPr lang="ko-KR" altLang="en-US"/>
        </a:p>
      </dgm:t>
    </dgm:pt>
    <dgm:pt modelId="{977206BA-7090-4E01-A066-321F4DA6E1CE}" type="sibTrans" cxnId="{3958D118-922F-4AC9-AD39-03BA93998D23}">
      <dgm:prSet/>
      <dgm:spPr/>
      <dgm:t>
        <a:bodyPr/>
        <a:lstStyle/>
        <a:p>
          <a:pPr latinLnBrk="1"/>
          <a:endParaRPr lang="ko-KR" altLang="en-US"/>
        </a:p>
      </dgm:t>
    </dgm:pt>
    <dgm:pt modelId="{D9996DD7-DD38-4001-8453-DC9D908196FC}" type="pres">
      <dgm:prSet presAssocID="{433CC023-9D48-4EB8-AC7C-EBA75E349AFF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06F35CFA-D821-4630-82F7-13D08F47DE0E}" type="pres">
      <dgm:prSet presAssocID="{433CC023-9D48-4EB8-AC7C-EBA75E349AFF}" presName="dummyMaxCanvas" presStyleCnt="0"/>
      <dgm:spPr/>
    </dgm:pt>
    <dgm:pt modelId="{46F4C9A3-12D2-4C74-B720-6683BBE49CD5}" type="pres">
      <dgm:prSet presAssocID="{433CC023-9D48-4EB8-AC7C-EBA75E349AFF}" presName="parentComposite" presStyleCnt="0"/>
      <dgm:spPr/>
    </dgm:pt>
    <dgm:pt modelId="{692FC7A6-18D3-4F81-9F0B-631B0BC26EA5}" type="pres">
      <dgm:prSet presAssocID="{433CC023-9D48-4EB8-AC7C-EBA75E349AF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67FE9B-A882-4C01-A583-22AC22780074}" type="pres">
      <dgm:prSet presAssocID="{433CC023-9D48-4EB8-AC7C-EBA75E349AF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D8383-CA48-4EFC-8952-6687296B43F9}" type="pres">
      <dgm:prSet presAssocID="{433CC023-9D48-4EB8-AC7C-EBA75E349AFF}" presName="childrenComposite" presStyleCnt="0"/>
      <dgm:spPr/>
    </dgm:pt>
    <dgm:pt modelId="{12C039AC-21A5-4A28-AE9C-C8E5D2D2018E}" type="pres">
      <dgm:prSet presAssocID="{433CC023-9D48-4EB8-AC7C-EBA75E349AFF}" presName="dummyMaxCanvas_ChildArea" presStyleCnt="0"/>
      <dgm:spPr/>
    </dgm:pt>
    <dgm:pt modelId="{FD80E55C-9F36-4711-9B24-623F6836B155}" type="pres">
      <dgm:prSet presAssocID="{433CC023-9D48-4EB8-AC7C-EBA75E349AFF}" presName="fulcrum" presStyleLbl="alignAccFollowNode1" presStyleIdx="2" presStyleCnt="4"/>
      <dgm:spPr/>
    </dgm:pt>
    <dgm:pt modelId="{340F2B4A-2E9C-43B7-8CE6-7EC01E4B8DD8}" type="pres">
      <dgm:prSet presAssocID="{433CC023-9D48-4EB8-AC7C-EBA75E349AFF}" presName="balance_23" presStyleLbl="alignAccFollowNode1" presStyleIdx="3" presStyleCnt="4">
        <dgm:presLayoutVars>
          <dgm:bulletEnabled val="1"/>
        </dgm:presLayoutVars>
      </dgm:prSet>
      <dgm:spPr/>
    </dgm:pt>
    <dgm:pt modelId="{0C1A27D3-30BB-40BA-A8AE-A005E96ABF92}" type="pres">
      <dgm:prSet presAssocID="{433CC023-9D48-4EB8-AC7C-EBA75E349AFF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28BA96-EF51-435B-9313-08DE452F3A3D}" type="pres">
      <dgm:prSet presAssocID="{433CC023-9D48-4EB8-AC7C-EBA75E349AFF}" presName="right_23_2" presStyleLbl="node1" presStyleIdx="1" presStyleCnt="5">
        <dgm:presLayoutVars>
          <dgm:bulletEnabled val="1"/>
        </dgm:presLayoutVars>
      </dgm:prSet>
      <dgm:spPr/>
    </dgm:pt>
    <dgm:pt modelId="{9BDFB5E7-0EB0-4FD0-A25D-CEFA9E0DE776}" type="pres">
      <dgm:prSet presAssocID="{433CC023-9D48-4EB8-AC7C-EBA75E349AFF}" presName="right_23_3" presStyleLbl="node1" presStyleIdx="2" presStyleCnt="5">
        <dgm:presLayoutVars>
          <dgm:bulletEnabled val="1"/>
        </dgm:presLayoutVars>
      </dgm:prSet>
      <dgm:spPr/>
    </dgm:pt>
    <dgm:pt modelId="{6CF5E476-9AC5-4346-8419-30CD703822E3}" type="pres">
      <dgm:prSet presAssocID="{433CC023-9D48-4EB8-AC7C-EBA75E349AFF}" presName="left_23_1" presStyleLbl="node1" presStyleIdx="3" presStyleCnt="5">
        <dgm:presLayoutVars>
          <dgm:bulletEnabled val="1"/>
        </dgm:presLayoutVars>
      </dgm:prSet>
      <dgm:spPr/>
    </dgm:pt>
    <dgm:pt modelId="{119E8FE3-6B1C-4050-B049-F11F712A5221}" type="pres">
      <dgm:prSet presAssocID="{433CC023-9D48-4EB8-AC7C-EBA75E349AFF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A7C6080-2C8B-4B9B-B7AF-494BD52306E3}" type="presOf" srcId="{E93DC387-905C-4738-8804-6EF82A9CB317}" destId="{692FC7A6-18D3-4F81-9F0B-631B0BC26EA5}" srcOrd="0" destOrd="0" presId="urn:microsoft.com/office/officeart/2005/8/layout/balance1"/>
    <dgm:cxn modelId="{BC0AC56E-DE80-4903-8ED6-3CDF8AF4F85B}" type="presOf" srcId="{CE7F82B7-5B5A-49AA-A1D3-4E45B4167D6C}" destId="{119E8FE3-6B1C-4050-B049-F11F712A5221}" srcOrd="0" destOrd="0" presId="urn:microsoft.com/office/officeart/2005/8/layout/balance1"/>
    <dgm:cxn modelId="{D8C56F2E-6CEE-4C2F-9BB4-AAD8C2861145}" srcId="{433CC023-9D48-4EB8-AC7C-EBA75E349AFF}" destId="{E93DC387-905C-4738-8804-6EF82A9CB317}" srcOrd="0" destOrd="0" parTransId="{6C7761FF-6308-418E-9C40-FBF41F8F24E6}" sibTransId="{D6EB93C1-9E7A-4D7E-82BC-AEE03BC0734C}"/>
    <dgm:cxn modelId="{41510BE1-30F7-4654-AD2C-CB8E20673CBB}" type="presOf" srcId="{237FA4B9-5AD4-4989-8E5C-9FE80954B4AD}" destId="{5767FE9B-A882-4C01-A583-22AC22780074}" srcOrd="0" destOrd="0" presId="urn:microsoft.com/office/officeart/2005/8/layout/balance1"/>
    <dgm:cxn modelId="{0C8C66D1-B0CE-4716-BEA6-D80461B5C3E3}" srcId="{237FA4B9-5AD4-4989-8E5C-9FE80954B4AD}" destId="{84535912-704A-4B9F-A666-EC5FCF8807C4}" srcOrd="1" destOrd="0" parTransId="{E7D25E62-58A6-4814-A783-524E4BA43E2C}" sibTransId="{8F66C026-F8F2-4710-94E3-11F0FF9B3F3A}"/>
    <dgm:cxn modelId="{0C8C8E5A-A153-4EB9-A7CF-D926A98D10CF}" type="presOf" srcId="{84535912-704A-4B9F-A666-EC5FCF8807C4}" destId="{9F28BA96-EF51-435B-9313-08DE452F3A3D}" srcOrd="0" destOrd="0" presId="urn:microsoft.com/office/officeart/2005/8/layout/balance1"/>
    <dgm:cxn modelId="{49A47B0C-EC50-44E8-9B5D-74146000DCD1}" type="presOf" srcId="{88E40301-F9AF-48E1-B6AC-90A884480E1B}" destId="{0C1A27D3-30BB-40BA-A8AE-A005E96ABF92}" srcOrd="0" destOrd="0" presId="urn:microsoft.com/office/officeart/2005/8/layout/balance1"/>
    <dgm:cxn modelId="{07157EAF-8A69-42DD-BE54-BFF3135A3AE8}" srcId="{237FA4B9-5AD4-4989-8E5C-9FE80954B4AD}" destId="{88E40301-F9AF-48E1-B6AC-90A884480E1B}" srcOrd="0" destOrd="0" parTransId="{4D03C025-9C03-418A-825F-6A588C7FDE4E}" sibTransId="{4248666E-00B2-4F64-B890-C0F25E1DAA49}"/>
    <dgm:cxn modelId="{765D4793-DBC8-49FB-8833-74BA49421060}" type="presOf" srcId="{433CC023-9D48-4EB8-AC7C-EBA75E349AFF}" destId="{D9996DD7-DD38-4001-8453-DC9D908196FC}" srcOrd="0" destOrd="0" presId="urn:microsoft.com/office/officeart/2005/8/layout/balance1"/>
    <dgm:cxn modelId="{64949612-FEF9-4E7D-A6D9-3D029CCC3190}" srcId="{E93DC387-905C-4738-8804-6EF82A9CB317}" destId="{09DE1BBC-62DB-40FB-B7F0-EDC0FB1AFC15}" srcOrd="0" destOrd="0" parTransId="{7EFDAE32-D3AA-4E74-A2E6-DC53936A30C6}" sibTransId="{858B1D76-4B02-4E5E-9D8F-89214FB9760D}"/>
    <dgm:cxn modelId="{3958D118-922F-4AC9-AD39-03BA93998D23}" srcId="{237FA4B9-5AD4-4989-8E5C-9FE80954B4AD}" destId="{D2D7ECD6-2F38-41A8-8821-C0D5E029503C}" srcOrd="2" destOrd="0" parTransId="{13F7C51F-7EC8-45FE-8164-7550ED605C18}" sibTransId="{977206BA-7090-4E01-A066-321F4DA6E1CE}"/>
    <dgm:cxn modelId="{461E352B-4808-4935-9ADE-EE62BE0DDDA0}" type="presOf" srcId="{D2D7ECD6-2F38-41A8-8821-C0D5E029503C}" destId="{9BDFB5E7-0EB0-4FD0-A25D-CEFA9E0DE776}" srcOrd="0" destOrd="0" presId="urn:microsoft.com/office/officeart/2005/8/layout/balance1"/>
    <dgm:cxn modelId="{FC9AA742-B523-4100-A135-6EA60EC084DC}" srcId="{E93DC387-905C-4738-8804-6EF82A9CB317}" destId="{CE7F82B7-5B5A-49AA-A1D3-4E45B4167D6C}" srcOrd="1" destOrd="0" parTransId="{D1CADF54-4E3C-45FE-8BD4-241AF1797387}" sibTransId="{35C5602D-8785-486B-B295-11EA462CF47A}"/>
    <dgm:cxn modelId="{4F2FED84-8935-4136-A1C6-EB9E726FFC14}" srcId="{433CC023-9D48-4EB8-AC7C-EBA75E349AFF}" destId="{237FA4B9-5AD4-4989-8E5C-9FE80954B4AD}" srcOrd="1" destOrd="0" parTransId="{AC0579EB-F96D-4985-9401-99E3870AD209}" sibTransId="{13A26613-986E-44F4-B78E-CBB8ADD292A1}"/>
    <dgm:cxn modelId="{E4A12019-70B2-4C50-88BB-F8490C054E93}" type="presOf" srcId="{09DE1BBC-62DB-40FB-B7F0-EDC0FB1AFC15}" destId="{6CF5E476-9AC5-4346-8419-30CD703822E3}" srcOrd="0" destOrd="0" presId="urn:microsoft.com/office/officeart/2005/8/layout/balance1"/>
    <dgm:cxn modelId="{605F43DD-11CC-4E78-919C-A7C0B91C14B4}" type="presParOf" srcId="{D9996DD7-DD38-4001-8453-DC9D908196FC}" destId="{06F35CFA-D821-4630-82F7-13D08F47DE0E}" srcOrd="0" destOrd="0" presId="urn:microsoft.com/office/officeart/2005/8/layout/balance1"/>
    <dgm:cxn modelId="{462D55A8-318A-45FC-AF5A-F19A8C04AC9C}" type="presParOf" srcId="{D9996DD7-DD38-4001-8453-DC9D908196FC}" destId="{46F4C9A3-12D2-4C74-B720-6683BBE49CD5}" srcOrd="1" destOrd="0" presId="urn:microsoft.com/office/officeart/2005/8/layout/balance1"/>
    <dgm:cxn modelId="{BEEEC35C-C417-4D12-8F1D-81AA05943D51}" type="presParOf" srcId="{46F4C9A3-12D2-4C74-B720-6683BBE49CD5}" destId="{692FC7A6-18D3-4F81-9F0B-631B0BC26EA5}" srcOrd="0" destOrd="0" presId="urn:microsoft.com/office/officeart/2005/8/layout/balance1"/>
    <dgm:cxn modelId="{00CCC772-413E-4EA1-97D3-FFBC66CC141D}" type="presParOf" srcId="{46F4C9A3-12D2-4C74-B720-6683BBE49CD5}" destId="{5767FE9B-A882-4C01-A583-22AC22780074}" srcOrd="1" destOrd="0" presId="urn:microsoft.com/office/officeart/2005/8/layout/balance1"/>
    <dgm:cxn modelId="{E6AE8D65-44E7-4051-A45C-4719368E1F1F}" type="presParOf" srcId="{D9996DD7-DD38-4001-8453-DC9D908196FC}" destId="{A39D8383-CA48-4EFC-8952-6687296B43F9}" srcOrd="2" destOrd="0" presId="urn:microsoft.com/office/officeart/2005/8/layout/balance1"/>
    <dgm:cxn modelId="{1FC1FD72-5954-4FEE-AAC1-19F29E9D0A90}" type="presParOf" srcId="{A39D8383-CA48-4EFC-8952-6687296B43F9}" destId="{12C039AC-21A5-4A28-AE9C-C8E5D2D2018E}" srcOrd="0" destOrd="0" presId="urn:microsoft.com/office/officeart/2005/8/layout/balance1"/>
    <dgm:cxn modelId="{411B21D3-88E0-48A3-9693-C4B08ED0F841}" type="presParOf" srcId="{A39D8383-CA48-4EFC-8952-6687296B43F9}" destId="{FD80E55C-9F36-4711-9B24-623F6836B155}" srcOrd="1" destOrd="0" presId="urn:microsoft.com/office/officeart/2005/8/layout/balance1"/>
    <dgm:cxn modelId="{EB0E9062-D125-4085-A5ED-39DFF4E026EF}" type="presParOf" srcId="{A39D8383-CA48-4EFC-8952-6687296B43F9}" destId="{340F2B4A-2E9C-43B7-8CE6-7EC01E4B8DD8}" srcOrd="2" destOrd="0" presId="urn:microsoft.com/office/officeart/2005/8/layout/balance1"/>
    <dgm:cxn modelId="{CE9D726C-491D-498C-83F1-A02763ED27BF}" type="presParOf" srcId="{A39D8383-CA48-4EFC-8952-6687296B43F9}" destId="{0C1A27D3-30BB-40BA-A8AE-A005E96ABF92}" srcOrd="3" destOrd="0" presId="urn:microsoft.com/office/officeart/2005/8/layout/balance1"/>
    <dgm:cxn modelId="{808BB317-593A-48F2-9EC4-4B684F8908EE}" type="presParOf" srcId="{A39D8383-CA48-4EFC-8952-6687296B43F9}" destId="{9F28BA96-EF51-435B-9313-08DE452F3A3D}" srcOrd="4" destOrd="0" presId="urn:microsoft.com/office/officeart/2005/8/layout/balance1"/>
    <dgm:cxn modelId="{63ED27B0-847F-4D89-9C7F-B74BBA5C7CBE}" type="presParOf" srcId="{A39D8383-CA48-4EFC-8952-6687296B43F9}" destId="{9BDFB5E7-0EB0-4FD0-A25D-CEFA9E0DE776}" srcOrd="5" destOrd="0" presId="urn:microsoft.com/office/officeart/2005/8/layout/balance1"/>
    <dgm:cxn modelId="{492D79BA-E467-4042-B8F3-C7B5F0BCF7C9}" type="presParOf" srcId="{A39D8383-CA48-4EFC-8952-6687296B43F9}" destId="{6CF5E476-9AC5-4346-8419-30CD703822E3}" srcOrd="6" destOrd="0" presId="urn:microsoft.com/office/officeart/2005/8/layout/balance1"/>
    <dgm:cxn modelId="{CF8BE629-B44F-4CDB-91AF-27565A727578}" type="presParOf" srcId="{A39D8383-CA48-4EFC-8952-6687296B43F9}" destId="{119E8FE3-6B1C-4050-B049-F11F712A5221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82DE087-5E9B-4414-BBE1-B5909D472337}" type="doc">
      <dgm:prSet loTypeId="urn:microsoft.com/office/officeart/2005/8/layout/arrow1" loCatId="relationship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3D694D5-4724-429D-A512-EF80C3E823AA}">
      <dgm:prSet phldrT="[텍스트]"/>
      <dgm:spPr/>
      <dgm:t>
        <a:bodyPr/>
        <a:lstStyle/>
        <a:p>
          <a:pPr latinLnBrk="1"/>
          <a:r>
            <a:rPr lang="ko-KR" altLang="en-US" dirty="0" smtClean="0"/>
            <a:t>놀림</a:t>
          </a:r>
          <a:r>
            <a:rPr lang="en-US" altLang="ko-KR" dirty="0" smtClean="0"/>
            <a:t>,</a:t>
          </a:r>
          <a:r>
            <a:rPr lang="ko-KR" altLang="en-US" dirty="0" smtClean="0"/>
            <a:t>따돌림</a:t>
          </a:r>
          <a:r>
            <a:rPr lang="en-US" altLang="ko-KR" dirty="0" smtClean="0"/>
            <a:t>,</a:t>
          </a:r>
          <a:r>
            <a:rPr lang="ko-KR" altLang="en-US" dirty="0" smtClean="0"/>
            <a:t>찡긋거리기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핀잔</a:t>
          </a:r>
          <a:r>
            <a:rPr lang="en-US" altLang="ko-KR" dirty="0" smtClean="0"/>
            <a:t>&amp;</a:t>
          </a:r>
          <a:r>
            <a:rPr lang="ko-KR" altLang="en-US" dirty="0" smtClean="0"/>
            <a:t>창피주기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실수를 기대함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핑계거리 찾기 박사</a:t>
          </a:r>
          <a:endParaRPr lang="ko-KR" altLang="en-US" dirty="0"/>
        </a:p>
      </dgm:t>
    </dgm:pt>
    <dgm:pt modelId="{EB8A2C3E-353A-4F65-B309-D5C46FB1EA52}" type="parTrans" cxnId="{935CF01D-FF12-4628-BFDA-6DD6CBF12D98}">
      <dgm:prSet/>
      <dgm:spPr/>
      <dgm:t>
        <a:bodyPr/>
        <a:lstStyle/>
        <a:p>
          <a:pPr latinLnBrk="1"/>
          <a:endParaRPr lang="ko-KR" altLang="en-US"/>
        </a:p>
      </dgm:t>
    </dgm:pt>
    <dgm:pt modelId="{9B29A10A-9723-4476-BC7D-556AE8933CF6}" type="sibTrans" cxnId="{935CF01D-FF12-4628-BFDA-6DD6CBF12D98}">
      <dgm:prSet/>
      <dgm:spPr/>
      <dgm:t>
        <a:bodyPr/>
        <a:lstStyle/>
        <a:p>
          <a:pPr latinLnBrk="1"/>
          <a:endParaRPr lang="ko-KR" altLang="en-US"/>
        </a:p>
      </dgm:t>
    </dgm:pt>
    <dgm:pt modelId="{83479713-C33E-4A0F-9C27-CF23385B2C23}">
      <dgm:prSet phldrT="[텍스트]"/>
      <dgm:spPr/>
      <dgm:t>
        <a:bodyPr/>
        <a:lstStyle/>
        <a:p>
          <a:pPr latinLnBrk="1"/>
          <a:r>
            <a:rPr lang="ko-KR" altLang="en-US" dirty="0" smtClean="0"/>
            <a:t>적당한 </a:t>
          </a:r>
          <a:r>
            <a:rPr lang="ko-KR" altLang="en-US" dirty="0" err="1" smtClean="0"/>
            <a:t>면찬</a:t>
          </a:r>
          <a:r>
            <a:rPr lang="en-US" altLang="ko-KR" dirty="0" smtClean="0"/>
            <a:t>,</a:t>
          </a:r>
          <a:r>
            <a:rPr lang="ko-KR" altLang="en-US" dirty="0" smtClean="0"/>
            <a:t>적정수준의 칭찬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선물주기</a:t>
          </a:r>
          <a:r>
            <a:rPr lang="en-US" altLang="ko-KR" dirty="0" smtClean="0"/>
            <a:t>,</a:t>
          </a:r>
          <a:r>
            <a:rPr lang="ko-KR" altLang="en-US" dirty="0" smtClean="0"/>
            <a:t>쓰다듬기</a:t>
          </a:r>
          <a:endParaRPr lang="en-US" altLang="ko-KR" dirty="0" smtClean="0"/>
        </a:p>
        <a:p>
          <a:pPr latinLnBrk="1"/>
          <a:r>
            <a:rPr lang="ko-KR" altLang="en-US" dirty="0" smtClean="0"/>
            <a:t>끌리고 이끌리기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아킬레스건 반성</a:t>
          </a:r>
          <a:r>
            <a:rPr lang="en-US" altLang="ko-KR" dirty="0" smtClean="0"/>
            <a:t>,</a:t>
          </a:r>
          <a:r>
            <a:rPr lang="ko-KR" altLang="en-US" dirty="0" smtClean="0"/>
            <a:t>혁신하기</a:t>
          </a:r>
          <a:endParaRPr lang="ko-KR" altLang="en-US" dirty="0"/>
        </a:p>
      </dgm:t>
    </dgm:pt>
    <dgm:pt modelId="{ED600CB0-A93E-4629-928A-413C766B9E50}" type="parTrans" cxnId="{2A64E7A6-A4C8-41A7-9386-16DD349F359E}">
      <dgm:prSet/>
      <dgm:spPr/>
      <dgm:t>
        <a:bodyPr/>
        <a:lstStyle/>
        <a:p>
          <a:pPr latinLnBrk="1"/>
          <a:endParaRPr lang="ko-KR" altLang="en-US"/>
        </a:p>
      </dgm:t>
    </dgm:pt>
    <dgm:pt modelId="{9225F1FB-1419-4C55-B9CB-029CE7770256}" type="sibTrans" cxnId="{2A64E7A6-A4C8-41A7-9386-16DD349F359E}">
      <dgm:prSet/>
      <dgm:spPr/>
      <dgm:t>
        <a:bodyPr/>
        <a:lstStyle/>
        <a:p>
          <a:pPr latinLnBrk="1"/>
          <a:endParaRPr lang="ko-KR" altLang="en-US"/>
        </a:p>
      </dgm:t>
    </dgm:pt>
    <dgm:pt modelId="{9366BC6A-3486-4FB0-BC51-FC999E4C90F9}" type="pres">
      <dgm:prSet presAssocID="{682DE087-5E9B-4414-BBE1-B5909D472337}" presName="cycle" presStyleCnt="0">
        <dgm:presLayoutVars>
          <dgm:dir/>
          <dgm:resizeHandles val="exact"/>
        </dgm:presLayoutVars>
      </dgm:prSet>
      <dgm:spPr/>
    </dgm:pt>
    <dgm:pt modelId="{F481FE19-C934-4C70-B106-5115ED4A08F4}" type="pres">
      <dgm:prSet presAssocID="{93D694D5-4724-429D-A512-EF80C3E823A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B5D408-1C94-4D6F-B957-A10F6C4274CF}" type="pres">
      <dgm:prSet presAssocID="{83479713-C33E-4A0F-9C27-CF23385B2C2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935CF01D-FF12-4628-BFDA-6DD6CBF12D98}" srcId="{682DE087-5E9B-4414-BBE1-B5909D472337}" destId="{93D694D5-4724-429D-A512-EF80C3E823AA}" srcOrd="0" destOrd="0" parTransId="{EB8A2C3E-353A-4F65-B309-D5C46FB1EA52}" sibTransId="{9B29A10A-9723-4476-BC7D-556AE8933CF6}"/>
    <dgm:cxn modelId="{4CCECAA4-9732-4317-AD1A-364E60D8EE52}" type="presOf" srcId="{682DE087-5E9B-4414-BBE1-B5909D472337}" destId="{9366BC6A-3486-4FB0-BC51-FC999E4C90F9}" srcOrd="0" destOrd="0" presId="urn:microsoft.com/office/officeart/2005/8/layout/arrow1"/>
    <dgm:cxn modelId="{C5C5CEA5-E8FC-4184-8206-BEF886F46F09}" type="presOf" srcId="{83479713-C33E-4A0F-9C27-CF23385B2C23}" destId="{C2B5D408-1C94-4D6F-B957-A10F6C4274CF}" srcOrd="0" destOrd="0" presId="urn:microsoft.com/office/officeart/2005/8/layout/arrow1"/>
    <dgm:cxn modelId="{9A303057-664C-409F-A981-C1A3D90824D3}" type="presOf" srcId="{93D694D5-4724-429D-A512-EF80C3E823AA}" destId="{F481FE19-C934-4C70-B106-5115ED4A08F4}" srcOrd="0" destOrd="0" presId="urn:microsoft.com/office/officeart/2005/8/layout/arrow1"/>
    <dgm:cxn modelId="{2A64E7A6-A4C8-41A7-9386-16DD349F359E}" srcId="{682DE087-5E9B-4414-BBE1-B5909D472337}" destId="{83479713-C33E-4A0F-9C27-CF23385B2C23}" srcOrd="1" destOrd="0" parTransId="{ED600CB0-A93E-4629-928A-413C766B9E50}" sibTransId="{9225F1FB-1419-4C55-B9CB-029CE7770256}"/>
    <dgm:cxn modelId="{DC50FACF-1C8B-426D-8AD7-A48DB2D06A77}" type="presParOf" srcId="{9366BC6A-3486-4FB0-BC51-FC999E4C90F9}" destId="{F481FE19-C934-4C70-B106-5115ED4A08F4}" srcOrd="0" destOrd="0" presId="urn:microsoft.com/office/officeart/2005/8/layout/arrow1"/>
    <dgm:cxn modelId="{2F93CDC2-D7B9-4B7E-AC4B-EE01C7D0CA0F}" type="presParOf" srcId="{9366BC6A-3486-4FB0-BC51-FC999E4C90F9}" destId="{C2B5D408-1C94-4D6F-B957-A10F6C4274CF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A01C381-3645-4421-8FE8-A2A23B2B4E19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820A1BEA-F3C1-47B1-9AD3-87F3FCADADE8}">
      <dgm:prSet phldrT="[텍스트]"/>
      <dgm:spPr/>
      <dgm:t>
        <a:bodyPr/>
        <a:lstStyle/>
        <a:p>
          <a:pPr latinLnBrk="1"/>
          <a:r>
            <a:rPr lang="ko-KR" altLang="en-US" dirty="0" smtClean="0"/>
            <a:t>합리성</a:t>
          </a:r>
          <a:endParaRPr lang="ko-KR" altLang="en-US" dirty="0"/>
        </a:p>
      </dgm:t>
    </dgm:pt>
    <dgm:pt modelId="{E7A3FE2C-456D-45AF-9417-36F32FDF39B9}" type="parTrans" cxnId="{094125D1-AD5A-41BF-A61E-6AA7C2197CF3}">
      <dgm:prSet/>
      <dgm:spPr/>
      <dgm:t>
        <a:bodyPr/>
        <a:lstStyle/>
        <a:p>
          <a:pPr latinLnBrk="1"/>
          <a:endParaRPr lang="ko-KR" altLang="en-US"/>
        </a:p>
      </dgm:t>
    </dgm:pt>
    <dgm:pt modelId="{CC7300C3-227E-4359-9D3B-B8FC36E1ED1F}" type="sibTrans" cxnId="{094125D1-AD5A-41BF-A61E-6AA7C2197CF3}">
      <dgm:prSet/>
      <dgm:spPr/>
      <dgm:t>
        <a:bodyPr/>
        <a:lstStyle/>
        <a:p>
          <a:pPr latinLnBrk="1"/>
          <a:endParaRPr lang="ko-KR" altLang="en-US"/>
        </a:p>
      </dgm:t>
    </dgm:pt>
    <dgm:pt modelId="{CF95A865-A20E-4F3D-BF02-9F9D5D18CC52}">
      <dgm:prSet phldrT="[텍스트]"/>
      <dgm:spPr/>
      <dgm:t>
        <a:bodyPr/>
        <a:lstStyle/>
        <a:p>
          <a:pPr latinLnBrk="1"/>
          <a:r>
            <a:rPr lang="ko-KR" altLang="en-US" dirty="0" smtClean="0"/>
            <a:t>다문화 </a:t>
          </a:r>
          <a:endParaRPr lang="en-US" altLang="ko-KR" dirty="0" smtClean="0"/>
        </a:p>
        <a:p>
          <a:pPr latinLnBrk="1"/>
          <a:r>
            <a:rPr lang="ko-KR" altLang="en-US" dirty="0" smtClean="0"/>
            <a:t>절충</a:t>
          </a:r>
          <a:endParaRPr lang="ko-KR" altLang="en-US" dirty="0"/>
        </a:p>
      </dgm:t>
    </dgm:pt>
    <dgm:pt modelId="{A1B677A4-87C9-4636-9CD7-387A74C518CF}" type="parTrans" cxnId="{5FDDE14B-70DB-4407-B0A7-6D89DCD62B2C}">
      <dgm:prSet/>
      <dgm:spPr/>
      <dgm:t>
        <a:bodyPr/>
        <a:lstStyle/>
        <a:p>
          <a:pPr latinLnBrk="1"/>
          <a:endParaRPr lang="ko-KR" altLang="en-US"/>
        </a:p>
      </dgm:t>
    </dgm:pt>
    <dgm:pt modelId="{67B45E3B-1534-461E-A0A7-9076AFABFF7B}" type="sibTrans" cxnId="{5FDDE14B-70DB-4407-B0A7-6D89DCD62B2C}">
      <dgm:prSet/>
      <dgm:spPr/>
      <dgm:t>
        <a:bodyPr/>
        <a:lstStyle/>
        <a:p>
          <a:pPr latinLnBrk="1"/>
          <a:endParaRPr lang="ko-KR" altLang="en-US"/>
        </a:p>
      </dgm:t>
    </dgm:pt>
    <dgm:pt modelId="{10D53E67-0853-446D-87E7-E4AF18B398E7}">
      <dgm:prSet phldrT="[텍스트]"/>
      <dgm:spPr/>
      <dgm:t>
        <a:bodyPr/>
        <a:lstStyle/>
        <a:p>
          <a:pPr latinLnBrk="1"/>
          <a:r>
            <a:rPr lang="ko-KR" altLang="en-US" dirty="0" smtClean="0"/>
            <a:t>체험</a:t>
          </a:r>
          <a:r>
            <a:rPr lang="en-US" altLang="ko-KR" dirty="0" smtClean="0"/>
            <a:t>,</a:t>
          </a:r>
          <a:r>
            <a:rPr lang="ko-KR" altLang="en-US" dirty="0" smtClean="0"/>
            <a:t>경험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성장배경차이</a:t>
          </a:r>
          <a:endParaRPr lang="ko-KR" altLang="en-US" dirty="0"/>
        </a:p>
      </dgm:t>
    </dgm:pt>
    <dgm:pt modelId="{D9FA28CE-B668-4C9C-89B2-17F324EBF332}" type="parTrans" cxnId="{DB4AF05C-14D0-40EC-B0D8-13863DF53732}">
      <dgm:prSet/>
      <dgm:spPr/>
      <dgm:t>
        <a:bodyPr/>
        <a:lstStyle/>
        <a:p>
          <a:pPr latinLnBrk="1"/>
          <a:endParaRPr lang="ko-KR" altLang="en-US"/>
        </a:p>
      </dgm:t>
    </dgm:pt>
    <dgm:pt modelId="{704ECAC4-4811-4C25-8D91-7C73874FA9F8}" type="sibTrans" cxnId="{DB4AF05C-14D0-40EC-B0D8-13863DF53732}">
      <dgm:prSet/>
      <dgm:spPr/>
      <dgm:t>
        <a:bodyPr/>
        <a:lstStyle/>
        <a:p>
          <a:pPr latinLnBrk="1"/>
          <a:endParaRPr lang="ko-KR" altLang="en-US"/>
        </a:p>
      </dgm:t>
    </dgm:pt>
    <dgm:pt modelId="{E69B88F9-1382-4B6E-AD31-23E2C63D9735}">
      <dgm:prSet phldrT="[텍스트]"/>
      <dgm:spPr/>
      <dgm:t>
        <a:bodyPr/>
        <a:lstStyle/>
        <a:p>
          <a:pPr latinLnBrk="1"/>
          <a:r>
            <a:rPr lang="ko-KR" altLang="en-US" dirty="0" smtClean="0"/>
            <a:t>상호존중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타협</a:t>
          </a:r>
          <a:endParaRPr lang="ko-KR" altLang="en-US" dirty="0"/>
        </a:p>
      </dgm:t>
    </dgm:pt>
    <dgm:pt modelId="{CA9BC16D-4A3F-455D-9F79-DC21F59ED675}" type="parTrans" cxnId="{A28D9C45-DCB0-4329-98B5-DE72D24A37A6}">
      <dgm:prSet/>
      <dgm:spPr/>
      <dgm:t>
        <a:bodyPr/>
        <a:lstStyle/>
        <a:p>
          <a:pPr latinLnBrk="1"/>
          <a:endParaRPr lang="ko-KR" altLang="en-US"/>
        </a:p>
      </dgm:t>
    </dgm:pt>
    <dgm:pt modelId="{A9C2C0A2-EEBC-4003-8739-7863CCAAFD1C}" type="sibTrans" cxnId="{A28D9C45-DCB0-4329-98B5-DE72D24A37A6}">
      <dgm:prSet/>
      <dgm:spPr/>
      <dgm:t>
        <a:bodyPr/>
        <a:lstStyle/>
        <a:p>
          <a:pPr latinLnBrk="1"/>
          <a:endParaRPr lang="ko-KR" altLang="en-US"/>
        </a:p>
      </dgm:t>
    </dgm:pt>
    <dgm:pt modelId="{9834752E-30C6-4F6A-8D9C-54744FE0A4EB}" type="pres">
      <dgm:prSet presAssocID="{DA01C381-3645-4421-8FE8-A2A23B2B4E1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EDEB24-254B-485A-9B3B-700BB44CCBD7}" type="pres">
      <dgm:prSet presAssocID="{820A1BEA-F3C1-47B1-9AD3-87F3FCADADE8}" presName="centerShape" presStyleLbl="node0" presStyleIdx="0" presStyleCnt="1"/>
      <dgm:spPr/>
    </dgm:pt>
    <dgm:pt modelId="{246F9D4D-909A-44BE-8FE2-B06D8ECE9DD4}" type="pres">
      <dgm:prSet presAssocID="{A1B677A4-87C9-4636-9CD7-387A74C518CF}" presName="parTrans" presStyleLbl="bgSibTrans2D1" presStyleIdx="0" presStyleCnt="3"/>
      <dgm:spPr/>
    </dgm:pt>
    <dgm:pt modelId="{0D5B85B0-C30A-4039-9EC8-3580FB168362}" type="pres">
      <dgm:prSet presAssocID="{CF95A865-A20E-4F3D-BF02-9F9D5D18CC52}" presName="node" presStyleLbl="node1" presStyleIdx="0" presStyleCnt="3">
        <dgm:presLayoutVars>
          <dgm:bulletEnabled val="1"/>
        </dgm:presLayoutVars>
      </dgm:prSet>
      <dgm:spPr/>
    </dgm:pt>
    <dgm:pt modelId="{C8D3AAE4-DCB0-42A3-A90C-28644467B0F4}" type="pres">
      <dgm:prSet presAssocID="{D9FA28CE-B668-4C9C-89B2-17F324EBF332}" presName="parTrans" presStyleLbl="bgSibTrans2D1" presStyleIdx="1" presStyleCnt="3"/>
      <dgm:spPr/>
    </dgm:pt>
    <dgm:pt modelId="{A97FC668-CD7E-48D5-ACE7-0A9592D4B27A}" type="pres">
      <dgm:prSet presAssocID="{10D53E67-0853-446D-87E7-E4AF18B398E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444FFA-69EA-48EE-A8BF-5F0C9C2B3B71}" type="pres">
      <dgm:prSet presAssocID="{CA9BC16D-4A3F-455D-9F79-DC21F59ED675}" presName="parTrans" presStyleLbl="bgSibTrans2D1" presStyleIdx="2" presStyleCnt="3"/>
      <dgm:spPr/>
    </dgm:pt>
    <dgm:pt modelId="{57C789EF-35B9-4074-9602-617C514EF721}" type="pres">
      <dgm:prSet presAssocID="{E69B88F9-1382-4B6E-AD31-23E2C63D973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A27B68B-6737-4DB5-B23D-8656B40711D0}" type="presOf" srcId="{D9FA28CE-B668-4C9C-89B2-17F324EBF332}" destId="{C8D3AAE4-DCB0-42A3-A90C-28644467B0F4}" srcOrd="0" destOrd="0" presId="urn:microsoft.com/office/officeart/2005/8/layout/radial4"/>
    <dgm:cxn modelId="{7F66FB7C-2EEA-4FF2-BB04-37C440E8B53F}" type="presOf" srcId="{DA01C381-3645-4421-8FE8-A2A23B2B4E19}" destId="{9834752E-30C6-4F6A-8D9C-54744FE0A4EB}" srcOrd="0" destOrd="0" presId="urn:microsoft.com/office/officeart/2005/8/layout/radial4"/>
    <dgm:cxn modelId="{DB4AF05C-14D0-40EC-B0D8-13863DF53732}" srcId="{820A1BEA-F3C1-47B1-9AD3-87F3FCADADE8}" destId="{10D53E67-0853-446D-87E7-E4AF18B398E7}" srcOrd="1" destOrd="0" parTransId="{D9FA28CE-B668-4C9C-89B2-17F324EBF332}" sibTransId="{704ECAC4-4811-4C25-8D91-7C73874FA9F8}"/>
    <dgm:cxn modelId="{A10EF0AE-5E73-4EC6-B489-B5BDE1EAAE38}" type="presOf" srcId="{CA9BC16D-4A3F-455D-9F79-DC21F59ED675}" destId="{11444FFA-69EA-48EE-A8BF-5F0C9C2B3B71}" srcOrd="0" destOrd="0" presId="urn:microsoft.com/office/officeart/2005/8/layout/radial4"/>
    <dgm:cxn modelId="{DEA3F689-19BE-445F-99EE-1A8CBFBBD9F3}" type="presOf" srcId="{820A1BEA-F3C1-47B1-9AD3-87F3FCADADE8}" destId="{F8EDEB24-254B-485A-9B3B-700BB44CCBD7}" srcOrd="0" destOrd="0" presId="urn:microsoft.com/office/officeart/2005/8/layout/radial4"/>
    <dgm:cxn modelId="{A7E56008-9F41-4165-8982-50B890952BD1}" type="presOf" srcId="{10D53E67-0853-446D-87E7-E4AF18B398E7}" destId="{A97FC668-CD7E-48D5-ACE7-0A9592D4B27A}" srcOrd="0" destOrd="0" presId="urn:microsoft.com/office/officeart/2005/8/layout/radial4"/>
    <dgm:cxn modelId="{5FDDE14B-70DB-4407-B0A7-6D89DCD62B2C}" srcId="{820A1BEA-F3C1-47B1-9AD3-87F3FCADADE8}" destId="{CF95A865-A20E-4F3D-BF02-9F9D5D18CC52}" srcOrd="0" destOrd="0" parTransId="{A1B677A4-87C9-4636-9CD7-387A74C518CF}" sibTransId="{67B45E3B-1534-461E-A0A7-9076AFABFF7B}"/>
    <dgm:cxn modelId="{A28D9C45-DCB0-4329-98B5-DE72D24A37A6}" srcId="{820A1BEA-F3C1-47B1-9AD3-87F3FCADADE8}" destId="{E69B88F9-1382-4B6E-AD31-23E2C63D9735}" srcOrd="2" destOrd="0" parTransId="{CA9BC16D-4A3F-455D-9F79-DC21F59ED675}" sibTransId="{A9C2C0A2-EEBC-4003-8739-7863CCAAFD1C}"/>
    <dgm:cxn modelId="{AF1089A5-C131-4D75-95A8-B6C9B554EE73}" type="presOf" srcId="{A1B677A4-87C9-4636-9CD7-387A74C518CF}" destId="{246F9D4D-909A-44BE-8FE2-B06D8ECE9DD4}" srcOrd="0" destOrd="0" presId="urn:microsoft.com/office/officeart/2005/8/layout/radial4"/>
    <dgm:cxn modelId="{094125D1-AD5A-41BF-A61E-6AA7C2197CF3}" srcId="{DA01C381-3645-4421-8FE8-A2A23B2B4E19}" destId="{820A1BEA-F3C1-47B1-9AD3-87F3FCADADE8}" srcOrd="0" destOrd="0" parTransId="{E7A3FE2C-456D-45AF-9417-36F32FDF39B9}" sibTransId="{CC7300C3-227E-4359-9D3B-B8FC36E1ED1F}"/>
    <dgm:cxn modelId="{43D20AB3-E041-46C4-AA99-A6ABF8A5B90A}" type="presOf" srcId="{CF95A865-A20E-4F3D-BF02-9F9D5D18CC52}" destId="{0D5B85B0-C30A-4039-9EC8-3580FB168362}" srcOrd="0" destOrd="0" presId="urn:microsoft.com/office/officeart/2005/8/layout/radial4"/>
    <dgm:cxn modelId="{39D092C6-3333-4EFB-86B3-496A81357AE9}" type="presOf" srcId="{E69B88F9-1382-4B6E-AD31-23E2C63D9735}" destId="{57C789EF-35B9-4074-9602-617C514EF721}" srcOrd="0" destOrd="0" presId="urn:microsoft.com/office/officeart/2005/8/layout/radial4"/>
    <dgm:cxn modelId="{46312660-BAB3-4E83-B5BD-11B48A22B0CE}" type="presParOf" srcId="{9834752E-30C6-4F6A-8D9C-54744FE0A4EB}" destId="{F8EDEB24-254B-485A-9B3B-700BB44CCBD7}" srcOrd="0" destOrd="0" presId="urn:microsoft.com/office/officeart/2005/8/layout/radial4"/>
    <dgm:cxn modelId="{FEF486B4-3A00-4DA4-AFFF-83B299B13D2F}" type="presParOf" srcId="{9834752E-30C6-4F6A-8D9C-54744FE0A4EB}" destId="{246F9D4D-909A-44BE-8FE2-B06D8ECE9DD4}" srcOrd="1" destOrd="0" presId="urn:microsoft.com/office/officeart/2005/8/layout/radial4"/>
    <dgm:cxn modelId="{A8EB1809-A057-4B5A-871F-31D98752A3DD}" type="presParOf" srcId="{9834752E-30C6-4F6A-8D9C-54744FE0A4EB}" destId="{0D5B85B0-C30A-4039-9EC8-3580FB168362}" srcOrd="2" destOrd="0" presId="urn:microsoft.com/office/officeart/2005/8/layout/radial4"/>
    <dgm:cxn modelId="{17C505C3-5C86-4E8C-9BD2-696FF9A5C1A4}" type="presParOf" srcId="{9834752E-30C6-4F6A-8D9C-54744FE0A4EB}" destId="{C8D3AAE4-DCB0-42A3-A90C-28644467B0F4}" srcOrd="3" destOrd="0" presId="urn:microsoft.com/office/officeart/2005/8/layout/radial4"/>
    <dgm:cxn modelId="{5C195782-51EB-466A-9A03-4C4E1C043F07}" type="presParOf" srcId="{9834752E-30C6-4F6A-8D9C-54744FE0A4EB}" destId="{A97FC668-CD7E-48D5-ACE7-0A9592D4B27A}" srcOrd="4" destOrd="0" presId="urn:microsoft.com/office/officeart/2005/8/layout/radial4"/>
    <dgm:cxn modelId="{BB2173F7-CD35-45D4-B5F9-8B138F757948}" type="presParOf" srcId="{9834752E-30C6-4F6A-8D9C-54744FE0A4EB}" destId="{11444FFA-69EA-48EE-A8BF-5F0C9C2B3B71}" srcOrd="5" destOrd="0" presId="urn:microsoft.com/office/officeart/2005/8/layout/radial4"/>
    <dgm:cxn modelId="{07901E07-DF0B-4638-9B52-36BF60B102C1}" type="presParOf" srcId="{9834752E-30C6-4F6A-8D9C-54744FE0A4EB}" destId="{57C789EF-35B9-4074-9602-617C514EF72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CB0395B-2ABE-4D88-9801-D344C72C7A0D}" type="doc">
      <dgm:prSet loTypeId="urn:microsoft.com/office/officeart/2005/8/layout/equation2" loCatId="process" qsTypeId="urn:microsoft.com/office/officeart/2005/8/quickstyle/3d7" qsCatId="3D" csTypeId="urn:microsoft.com/office/officeart/2005/8/colors/colorful5" csCatId="colorful" phldr="1"/>
      <dgm:spPr/>
    </dgm:pt>
    <dgm:pt modelId="{EE4CF493-F641-4EBD-BAB2-D55895F2B782}">
      <dgm:prSet phldrT="[텍스트]"/>
      <dgm:spPr/>
      <dgm:t>
        <a:bodyPr/>
        <a:lstStyle/>
        <a:p>
          <a:pPr latinLnBrk="1"/>
          <a:r>
            <a:rPr lang="ko-KR" altLang="en-US" dirty="0" smtClean="0"/>
            <a:t>원하는 것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목표설정</a:t>
          </a:r>
          <a:endParaRPr lang="ko-KR" altLang="en-US" dirty="0"/>
        </a:p>
      </dgm:t>
    </dgm:pt>
    <dgm:pt modelId="{4AF6AB42-D419-4008-8E7D-1F996CAC214D}" type="parTrans" cxnId="{46C91509-A226-4B3D-890E-9310C619D24E}">
      <dgm:prSet/>
      <dgm:spPr/>
      <dgm:t>
        <a:bodyPr/>
        <a:lstStyle/>
        <a:p>
          <a:pPr latinLnBrk="1"/>
          <a:endParaRPr lang="ko-KR" altLang="en-US"/>
        </a:p>
      </dgm:t>
    </dgm:pt>
    <dgm:pt modelId="{99FEFF73-E8F5-44A6-8D6E-9F1FA4D1D8A3}" type="sibTrans" cxnId="{46C91509-A226-4B3D-890E-9310C619D24E}">
      <dgm:prSet/>
      <dgm:spPr/>
      <dgm:t>
        <a:bodyPr/>
        <a:lstStyle/>
        <a:p>
          <a:pPr latinLnBrk="1"/>
          <a:endParaRPr lang="ko-KR" altLang="en-US"/>
        </a:p>
      </dgm:t>
    </dgm:pt>
    <dgm:pt modelId="{AB0F8EFE-E40C-48BE-8BE4-9C6D0D934E93}">
      <dgm:prSet phldrT="[텍스트]"/>
      <dgm:spPr/>
      <dgm:t>
        <a:bodyPr/>
        <a:lstStyle/>
        <a:p>
          <a:pPr latinLnBrk="1"/>
          <a:r>
            <a:rPr lang="ko-KR" altLang="en-US" dirty="0" smtClean="0"/>
            <a:t>해야 할 일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노력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방법과 과정</a:t>
          </a:r>
          <a:endParaRPr lang="ko-KR" altLang="en-US" dirty="0"/>
        </a:p>
      </dgm:t>
    </dgm:pt>
    <dgm:pt modelId="{D0445C6E-08AA-48E3-AE0E-A149325E8B2B}" type="parTrans" cxnId="{2A3C55DD-52F2-48FA-AE9A-5AEA4612A2F4}">
      <dgm:prSet/>
      <dgm:spPr/>
      <dgm:t>
        <a:bodyPr/>
        <a:lstStyle/>
        <a:p>
          <a:pPr latinLnBrk="1"/>
          <a:endParaRPr lang="ko-KR" altLang="en-US"/>
        </a:p>
      </dgm:t>
    </dgm:pt>
    <dgm:pt modelId="{BEF9F3FA-C162-4202-A04F-15A2502075DA}" type="sibTrans" cxnId="{2A3C55DD-52F2-48FA-AE9A-5AEA4612A2F4}">
      <dgm:prSet/>
      <dgm:spPr/>
      <dgm:t>
        <a:bodyPr/>
        <a:lstStyle/>
        <a:p>
          <a:pPr latinLnBrk="1"/>
          <a:endParaRPr lang="ko-KR" altLang="en-US"/>
        </a:p>
      </dgm:t>
    </dgm:pt>
    <dgm:pt modelId="{ADA1B75C-79E1-4EF1-AFE1-386D6A422B5F}">
      <dgm:prSet phldrT="[텍스트]"/>
      <dgm:spPr/>
      <dgm:t>
        <a:bodyPr/>
        <a:lstStyle/>
        <a:p>
          <a:pPr latinLnBrk="1"/>
          <a:r>
            <a:rPr lang="ko-KR" altLang="en-US" dirty="0" smtClean="0"/>
            <a:t>자긍심</a:t>
          </a:r>
          <a:endParaRPr lang="en-US" altLang="ko-KR" dirty="0" smtClean="0"/>
        </a:p>
        <a:p>
          <a:pPr latinLnBrk="1"/>
          <a:r>
            <a:rPr lang="ko-KR" altLang="en-US" dirty="0" smtClean="0"/>
            <a:t>배움</a:t>
          </a:r>
          <a:r>
            <a:rPr lang="en-US" altLang="ko-KR" dirty="0" smtClean="0"/>
            <a:t>,</a:t>
          </a:r>
          <a:r>
            <a:rPr lang="ko-KR" altLang="en-US" dirty="0" smtClean="0"/>
            <a:t>기쁨</a:t>
          </a:r>
          <a:endParaRPr lang="ko-KR" altLang="en-US" dirty="0"/>
        </a:p>
      </dgm:t>
    </dgm:pt>
    <dgm:pt modelId="{2911EE10-4725-4945-99EB-948CE92B868A}" type="parTrans" cxnId="{44DE7490-B059-44D1-B236-C5C8883B12DF}">
      <dgm:prSet/>
      <dgm:spPr/>
      <dgm:t>
        <a:bodyPr/>
        <a:lstStyle/>
        <a:p>
          <a:pPr latinLnBrk="1"/>
          <a:endParaRPr lang="ko-KR" altLang="en-US"/>
        </a:p>
      </dgm:t>
    </dgm:pt>
    <dgm:pt modelId="{C025F69C-10D7-4CA9-9A21-4EB76279331F}" type="sibTrans" cxnId="{44DE7490-B059-44D1-B236-C5C8883B12DF}">
      <dgm:prSet/>
      <dgm:spPr/>
      <dgm:t>
        <a:bodyPr/>
        <a:lstStyle/>
        <a:p>
          <a:pPr latinLnBrk="1"/>
          <a:endParaRPr lang="ko-KR" altLang="en-US"/>
        </a:p>
      </dgm:t>
    </dgm:pt>
    <dgm:pt modelId="{E883F7F8-3C1D-4C7A-BF36-92CC3EF231BD}" type="pres">
      <dgm:prSet presAssocID="{1CB0395B-2ABE-4D88-9801-D344C72C7A0D}" presName="Name0" presStyleCnt="0">
        <dgm:presLayoutVars>
          <dgm:dir/>
          <dgm:resizeHandles val="exact"/>
        </dgm:presLayoutVars>
      </dgm:prSet>
      <dgm:spPr/>
    </dgm:pt>
    <dgm:pt modelId="{2AC10DA6-8BAA-4522-A863-A522D0824EE9}" type="pres">
      <dgm:prSet presAssocID="{1CB0395B-2ABE-4D88-9801-D344C72C7A0D}" presName="vNodes" presStyleCnt="0"/>
      <dgm:spPr/>
    </dgm:pt>
    <dgm:pt modelId="{3F41AC75-ED58-4E43-BA9C-B7D6E59B4678}" type="pres">
      <dgm:prSet presAssocID="{EE4CF493-F641-4EBD-BAB2-D55895F2B78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9BCE3F3-AF3A-4042-911D-6D14AF1FDE1B}" type="pres">
      <dgm:prSet presAssocID="{99FEFF73-E8F5-44A6-8D6E-9F1FA4D1D8A3}" presName="spacerT" presStyleCnt="0"/>
      <dgm:spPr/>
    </dgm:pt>
    <dgm:pt modelId="{D3E7A547-B6E7-4085-8E7F-6F77D6D10834}" type="pres">
      <dgm:prSet presAssocID="{99FEFF73-E8F5-44A6-8D6E-9F1FA4D1D8A3}" presName="sibTrans" presStyleLbl="sibTrans2D1" presStyleIdx="0" presStyleCnt="2"/>
      <dgm:spPr/>
    </dgm:pt>
    <dgm:pt modelId="{AF650787-6B48-434E-8BC0-962BB55364C6}" type="pres">
      <dgm:prSet presAssocID="{99FEFF73-E8F5-44A6-8D6E-9F1FA4D1D8A3}" presName="spacerB" presStyleCnt="0"/>
      <dgm:spPr/>
    </dgm:pt>
    <dgm:pt modelId="{7F12CF6B-835F-4148-8AC6-29AA3BCA7E25}" type="pres">
      <dgm:prSet presAssocID="{AB0F8EFE-E40C-48BE-8BE4-9C6D0D934E93}" presName="node" presStyleLbl="node1" presStyleIdx="1" presStyleCnt="3">
        <dgm:presLayoutVars>
          <dgm:bulletEnabled val="1"/>
        </dgm:presLayoutVars>
      </dgm:prSet>
      <dgm:spPr/>
    </dgm:pt>
    <dgm:pt modelId="{E7A06D56-F35C-4214-B7CB-21E87FA491DA}" type="pres">
      <dgm:prSet presAssocID="{1CB0395B-2ABE-4D88-9801-D344C72C7A0D}" presName="sibTransLast" presStyleLbl="sibTrans2D1" presStyleIdx="1" presStyleCnt="2"/>
      <dgm:spPr/>
    </dgm:pt>
    <dgm:pt modelId="{6B030966-A253-47CB-AEE5-20F393079150}" type="pres">
      <dgm:prSet presAssocID="{1CB0395B-2ABE-4D88-9801-D344C72C7A0D}" presName="connectorText" presStyleLbl="sibTrans2D1" presStyleIdx="1" presStyleCnt="2"/>
      <dgm:spPr/>
    </dgm:pt>
    <dgm:pt modelId="{CD7DA537-E9FE-4E85-A132-EC14A7AED77C}" type="pres">
      <dgm:prSet presAssocID="{1CB0395B-2ABE-4D88-9801-D344C72C7A0D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82A201D-A4FC-4A5C-836E-C3C8197D9223}" type="presOf" srcId="{BEF9F3FA-C162-4202-A04F-15A2502075DA}" destId="{E7A06D56-F35C-4214-B7CB-21E87FA491DA}" srcOrd="0" destOrd="0" presId="urn:microsoft.com/office/officeart/2005/8/layout/equation2"/>
    <dgm:cxn modelId="{44DE7490-B059-44D1-B236-C5C8883B12DF}" srcId="{1CB0395B-2ABE-4D88-9801-D344C72C7A0D}" destId="{ADA1B75C-79E1-4EF1-AFE1-386D6A422B5F}" srcOrd="2" destOrd="0" parTransId="{2911EE10-4725-4945-99EB-948CE92B868A}" sibTransId="{C025F69C-10D7-4CA9-9A21-4EB76279331F}"/>
    <dgm:cxn modelId="{7C58EBDB-18AA-41DD-AA26-241564E4ABB3}" type="presOf" srcId="{EE4CF493-F641-4EBD-BAB2-D55895F2B782}" destId="{3F41AC75-ED58-4E43-BA9C-B7D6E59B4678}" srcOrd="0" destOrd="0" presId="urn:microsoft.com/office/officeart/2005/8/layout/equation2"/>
    <dgm:cxn modelId="{A5799BA0-F4C1-432C-9909-81459257BEE5}" type="presOf" srcId="{99FEFF73-E8F5-44A6-8D6E-9F1FA4D1D8A3}" destId="{D3E7A547-B6E7-4085-8E7F-6F77D6D10834}" srcOrd="0" destOrd="0" presId="urn:microsoft.com/office/officeart/2005/8/layout/equation2"/>
    <dgm:cxn modelId="{2A3C55DD-52F2-48FA-AE9A-5AEA4612A2F4}" srcId="{1CB0395B-2ABE-4D88-9801-D344C72C7A0D}" destId="{AB0F8EFE-E40C-48BE-8BE4-9C6D0D934E93}" srcOrd="1" destOrd="0" parTransId="{D0445C6E-08AA-48E3-AE0E-A149325E8B2B}" sibTransId="{BEF9F3FA-C162-4202-A04F-15A2502075DA}"/>
    <dgm:cxn modelId="{309A763C-012D-405E-BAB6-5DD4E9EAD6D7}" type="presOf" srcId="{AB0F8EFE-E40C-48BE-8BE4-9C6D0D934E93}" destId="{7F12CF6B-835F-4148-8AC6-29AA3BCA7E25}" srcOrd="0" destOrd="0" presId="urn:microsoft.com/office/officeart/2005/8/layout/equation2"/>
    <dgm:cxn modelId="{D26A601B-46B6-4912-B83F-EF4AF68BDD29}" type="presOf" srcId="{1CB0395B-2ABE-4D88-9801-D344C72C7A0D}" destId="{E883F7F8-3C1D-4C7A-BF36-92CC3EF231BD}" srcOrd="0" destOrd="0" presId="urn:microsoft.com/office/officeart/2005/8/layout/equation2"/>
    <dgm:cxn modelId="{C301875A-DC5B-484F-ACF2-D49F1B35F85B}" type="presOf" srcId="{BEF9F3FA-C162-4202-A04F-15A2502075DA}" destId="{6B030966-A253-47CB-AEE5-20F393079150}" srcOrd="1" destOrd="0" presId="urn:microsoft.com/office/officeart/2005/8/layout/equation2"/>
    <dgm:cxn modelId="{62C2D6FD-4714-41CF-9804-0B28F1CFCB2F}" type="presOf" srcId="{ADA1B75C-79E1-4EF1-AFE1-386D6A422B5F}" destId="{CD7DA537-E9FE-4E85-A132-EC14A7AED77C}" srcOrd="0" destOrd="0" presId="urn:microsoft.com/office/officeart/2005/8/layout/equation2"/>
    <dgm:cxn modelId="{46C91509-A226-4B3D-890E-9310C619D24E}" srcId="{1CB0395B-2ABE-4D88-9801-D344C72C7A0D}" destId="{EE4CF493-F641-4EBD-BAB2-D55895F2B782}" srcOrd="0" destOrd="0" parTransId="{4AF6AB42-D419-4008-8E7D-1F996CAC214D}" sibTransId="{99FEFF73-E8F5-44A6-8D6E-9F1FA4D1D8A3}"/>
    <dgm:cxn modelId="{48AC638A-4CCB-44EC-A4A2-AEFC25D970B0}" type="presParOf" srcId="{E883F7F8-3C1D-4C7A-BF36-92CC3EF231BD}" destId="{2AC10DA6-8BAA-4522-A863-A522D0824EE9}" srcOrd="0" destOrd="0" presId="urn:microsoft.com/office/officeart/2005/8/layout/equation2"/>
    <dgm:cxn modelId="{77198CBC-155E-4DA5-8B17-9B318136580F}" type="presParOf" srcId="{2AC10DA6-8BAA-4522-A863-A522D0824EE9}" destId="{3F41AC75-ED58-4E43-BA9C-B7D6E59B4678}" srcOrd="0" destOrd="0" presId="urn:microsoft.com/office/officeart/2005/8/layout/equation2"/>
    <dgm:cxn modelId="{1D157D25-A735-4606-B807-5B5FA9F15FFD}" type="presParOf" srcId="{2AC10DA6-8BAA-4522-A863-A522D0824EE9}" destId="{E9BCE3F3-AF3A-4042-911D-6D14AF1FDE1B}" srcOrd="1" destOrd="0" presId="urn:microsoft.com/office/officeart/2005/8/layout/equation2"/>
    <dgm:cxn modelId="{A11AD139-5DCC-4ED9-B0FA-E4588CEE003F}" type="presParOf" srcId="{2AC10DA6-8BAA-4522-A863-A522D0824EE9}" destId="{D3E7A547-B6E7-4085-8E7F-6F77D6D10834}" srcOrd="2" destOrd="0" presId="urn:microsoft.com/office/officeart/2005/8/layout/equation2"/>
    <dgm:cxn modelId="{AAC7B69D-B0A6-4124-B802-F3E71042C660}" type="presParOf" srcId="{2AC10DA6-8BAA-4522-A863-A522D0824EE9}" destId="{AF650787-6B48-434E-8BC0-962BB55364C6}" srcOrd="3" destOrd="0" presId="urn:microsoft.com/office/officeart/2005/8/layout/equation2"/>
    <dgm:cxn modelId="{62ADF53B-BDA1-41A6-84EE-157B894521E7}" type="presParOf" srcId="{2AC10DA6-8BAA-4522-A863-A522D0824EE9}" destId="{7F12CF6B-835F-4148-8AC6-29AA3BCA7E25}" srcOrd="4" destOrd="0" presId="urn:microsoft.com/office/officeart/2005/8/layout/equation2"/>
    <dgm:cxn modelId="{B8F8E651-4D63-4B1D-867E-A3657407EFA7}" type="presParOf" srcId="{E883F7F8-3C1D-4C7A-BF36-92CC3EF231BD}" destId="{E7A06D56-F35C-4214-B7CB-21E87FA491DA}" srcOrd="1" destOrd="0" presId="urn:microsoft.com/office/officeart/2005/8/layout/equation2"/>
    <dgm:cxn modelId="{B43CB72B-E94C-41FB-A20E-B5BDB5D13198}" type="presParOf" srcId="{E7A06D56-F35C-4214-B7CB-21E87FA491DA}" destId="{6B030966-A253-47CB-AEE5-20F393079150}" srcOrd="0" destOrd="0" presId="urn:microsoft.com/office/officeart/2005/8/layout/equation2"/>
    <dgm:cxn modelId="{46991B91-58B2-47A1-896A-33367873FBD9}" type="presParOf" srcId="{E883F7F8-3C1D-4C7A-BF36-92CC3EF231BD}" destId="{CD7DA537-E9FE-4E85-A132-EC14A7AED77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18700AD-4D3B-4738-B8E1-2FF965D306E6}" type="doc">
      <dgm:prSet loTypeId="urn:microsoft.com/office/officeart/2005/8/layout/gear1" loCatId="process" qsTypeId="urn:microsoft.com/office/officeart/2005/8/quickstyle/3d9" qsCatId="3D" csTypeId="urn:microsoft.com/office/officeart/2005/8/colors/colorful5" csCatId="colorful" phldr="1"/>
      <dgm:spPr/>
    </dgm:pt>
    <dgm:pt modelId="{7081DB55-57F4-450B-9A3C-F6E800C58659}">
      <dgm:prSet phldrT="[텍스트]" custT="1"/>
      <dgm:spPr/>
      <dgm:t>
        <a:bodyPr/>
        <a:lstStyle/>
        <a:p>
          <a:pPr latinLnBrk="1"/>
          <a:r>
            <a:rPr lang="ko-KR" altLang="en-US" sz="2800" dirty="0" smtClean="0"/>
            <a:t>결과 </a:t>
          </a:r>
          <a:endParaRPr lang="en-US" altLang="ko-KR" sz="2800" dirty="0" smtClean="0"/>
        </a:p>
        <a:p>
          <a:pPr latinLnBrk="1"/>
          <a:r>
            <a:rPr lang="ko-KR" altLang="en-US" sz="2800" dirty="0" smtClean="0"/>
            <a:t>강요하기</a:t>
          </a:r>
          <a:endParaRPr lang="ko-KR" altLang="en-US" sz="2800" dirty="0"/>
        </a:p>
      </dgm:t>
    </dgm:pt>
    <dgm:pt modelId="{DBEC09D8-E1EA-4716-BEA1-2D34D9F5CB71}" type="parTrans" cxnId="{01D25438-4894-49DB-9DB2-55E7B86B2F16}">
      <dgm:prSet/>
      <dgm:spPr/>
      <dgm:t>
        <a:bodyPr/>
        <a:lstStyle/>
        <a:p>
          <a:pPr latinLnBrk="1"/>
          <a:endParaRPr lang="ko-KR" altLang="en-US"/>
        </a:p>
      </dgm:t>
    </dgm:pt>
    <dgm:pt modelId="{4C1DFCFC-0097-4621-85C1-21CDE1995781}" type="sibTrans" cxnId="{01D25438-4894-49DB-9DB2-55E7B86B2F16}">
      <dgm:prSet/>
      <dgm:spPr/>
      <dgm:t>
        <a:bodyPr/>
        <a:lstStyle/>
        <a:p>
          <a:pPr latinLnBrk="1"/>
          <a:endParaRPr lang="ko-KR" altLang="en-US"/>
        </a:p>
      </dgm:t>
    </dgm:pt>
    <dgm:pt modelId="{F6D1FA63-5242-4605-B557-37156F86D184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선택의 폭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제한하기</a:t>
          </a:r>
          <a:endParaRPr lang="ko-KR" altLang="en-US" sz="1600" dirty="0"/>
        </a:p>
      </dgm:t>
    </dgm:pt>
    <dgm:pt modelId="{A9F57ECE-C864-47CE-9E9B-D16A36F96920}" type="parTrans" cxnId="{9CC002F4-C768-41D4-9F0B-FAFD048A238B}">
      <dgm:prSet/>
      <dgm:spPr/>
      <dgm:t>
        <a:bodyPr/>
        <a:lstStyle/>
        <a:p>
          <a:pPr latinLnBrk="1"/>
          <a:endParaRPr lang="ko-KR" altLang="en-US"/>
        </a:p>
      </dgm:t>
    </dgm:pt>
    <dgm:pt modelId="{A4999E4C-106D-4BEC-8AD8-B9BEE0A0C687}" type="sibTrans" cxnId="{9CC002F4-C768-41D4-9F0B-FAFD048A238B}">
      <dgm:prSet/>
      <dgm:spPr/>
      <dgm:t>
        <a:bodyPr/>
        <a:lstStyle/>
        <a:p>
          <a:pPr latinLnBrk="1"/>
          <a:endParaRPr lang="ko-KR" altLang="en-US"/>
        </a:p>
      </dgm:t>
    </dgm:pt>
    <dgm:pt modelId="{9D8E90B1-9707-43BE-8434-4DBCBB52FF06}">
      <dgm:prSet phldrT="[텍스트]"/>
      <dgm:spPr/>
      <dgm:t>
        <a:bodyPr/>
        <a:lstStyle/>
        <a:p>
          <a:pPr latinLnBrk="1"/>
          <a:r>
            <a:rPr lang="ko-KR" altLang="en-US" dirty="0" smtClean="0"/>
            <a:t>잘못</a:t>
          </a:r>
          <a:r>
            <a:rPr lang="en-US" altLang="ko-KR" dirty="0" smtClean="0"/>
            <a:t>,</a:t>
          </a:r>
          <a:r>
            <a:rPr lang="ko-KR" altLang="en-US" dirty="0" smtClean="0"/>
            <a:t>단점</a:t>
          </a:r>
          <a:endParaRPr lang="en-US" altLang="ko-KR" dirty="0" smtClean="0"/>
        </a:p>
        <a:p>
          <a:pPr latinLnBrk="1"/>
          <a:r>
            <a:rPr lang="ko-KR" altLang="en-US" dirty="0" smtClean="0"/>
            <a:t>지적하기</a:t>
          </a:r>
          <a:endParaRPr lang="ko-KR" altLang="en-US" dirty="0"/>
        </a:p>
      </dgm:t>
    </dgm:pt>
    <dgm:pt modelId="{1926959A-8DCF-4ACB-9182-860E9220D0F1}" type="parTrans" cxnId="{5ADC39BB-9091-4143-8233-C0D0909E5FCB}">
      <dgm:prSet/>
      <dgm:spPr/>
      <dgm:t>
        <a:bodyPr/>
        <a:lstStyle/>
        <a:p>
          <a:pPr latinLnBrk="1"/>
          <a:endParaRPr lang="ko-KR" altLang="en-US"/>
        </a:p>
      </dgm:t>
    </dgm:pt>
    <dgm:pt modelId="{7D7F96AB-E315-4F0E-B54F-F7F33403A2AB}" type="sibTrans" cxnId="{5ADC39BB-9091-4143-8233-C0D0909E5FCB}">
      <dgm:prSet/>
      <dgm:spPr/>
      <dgm:t>
        <a:bodyPr/>
        <a:lstStyle/>
        <a:p>
          <a:pPr latinLnBrk="1"/>
          <a:endParaRPr lang="ko-KR" altLang="en-US"/>
        </a:p>
      </dgm:t>
    </dgm:pt>
    <dgm:pt modelId="{AB2674C7-0E57-4C2C-BE94-86D1054FBAE0}" type="pres">
      <dgm:prSet presAssocID="{418700AD-4D3B-4738-B8E1-2FF965D306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B022C6-CA67-477D-8F11-5C76165DF3CF}" type="pres">
      <dgm:prSet presAssocID="{7081DB55-57F4-450B-9A3C-F6E800C5865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2962589-9F09-4831-8347-E49ACC1CD75E}" type="pres">
      <dgm:prSet presAssocID="{7081DB55-57F4-450B-9A3C-F6E800C58659}" presName="gear1srcNode" presStyleLbl="node1" presStyleIdx="0" presStyleCnt="3"/>
      <dgm:spPr/>
    </dgm:pt>
    <dgm:pt modelId="{C00CA6E0-069F-4C2C-AFCD-B1C0E37476C6}" type="pres">
      <dgm:prSet presAssocID="{7081DB55-57F4-450B-9A3C-F6E800C58659}" presName="gear1dstNode" presStyleLbl="node1" presStyleIdx="0" presStyleCnt="3"/>
      <dgm:spPr/>
    </dgm:pt>
    <dgm:pt modelId="{37188722-1F9C-429F-B15F-56A6CA853ED1}" type="pres">
      <dgm:prSet presAssocID="{F6D1FA63-5242-4605-B557-37156F86D184}" presName="gear2" presStyleLbl="node1" presStyleIdx="1" presStyleCnt="3">
        <dgm:presLayoutVars>
          <dgm:chMax val="1"/>
          <dgm:bulletEnabled val="1"/>
        </dgm:presLayoutVars>
      </dgm:prSet>
      <dgm:spPr/>
    </dgm:pt>
    <dgm:pt modelId="{0708C7C4-0F84-42CA-BF07-7DAC8A033CCB}" type="pres">
      <dgm:prSet presAssocID="{F6D1FA63-5242-4605-B557-37156F86D184}" presName="gear2srcNode" presStyleLbl="node1" presStyleIdx="1" presStyleCnt="3"/>
      <dgm:spPr/>
    </dgm:pt>
    <dgm:pt modelId="{5ECD6F30-28C5-401B-B588-978374CEE249}" type="pres">
      <dgm:prSet presAssocID="{F6D1FA63-5242-4605-B557-37156F86D184}" presName="gear2dstNode" presStyleLbl="node1" presStyleIdx="1" presStyleCnt="3"/>
      <dgm:spPr/>
    </dgm:pt>
    <dgm:pt modelId="{69247333-E47C-462C-8172-842985CA2F45}" type="pres">
      <dgm:prSet presAssocID="{9D8E90B1-9707-43BE-8434-4DBCBB52FF06}" presName="gear3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53068D46-1A15-4DBE-9D72-B759AC2E1F8F}" type="pres">
      <dgm:prSet presAssocID="{9D8E90B1-9707-43BE-8434-4DBCBB52FF0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4393011-EA18-4AC1-AD47-DBB6F01108B8}" type="pres">
      <dgm:prSet presAssocID="{9D8E90B1-9707-43BE-8434-4DBCBB52FF06}" presName="gear3srcNode" presStyleLbl="node1" presStyleIdx="2" presStyleCnt="3"/>
      <dgm:spPr/>
    </dgm:pt>
    <dgm:pt modelId="{9E1F57E5-44F4-45DF-84ED-683C6861AB33}" type="pres">
      <dgm:prSet presAssocID="{9D8E90B1-9707-43BE-8434-4DBCBB52FF06}" presName="gear3dstNode" presStyleLbl="node1" presStyleIdx="2" presStyleCnt="3"/>
      <dgm:spPr/>
    </dgm:pt>
    <dgm:pt modelId="{71A76FB6-054A-45DD-AF00-C176163C12E7}" type="pres">
      <dgm:prSet presAssocID="{4C1DFCFC-0097-4621-85C1-21CDE1995781}" presName="connector1" presStyleLbl="sibTrans2D1" presStyleIdx="0" presStyleCnt="3"/>
      <dgm:spPr/>
    </dgm:pt>
    <dgm:pt modelId="{610E33B6-AC65-42ED-850C-3A9C89979D10}" type="pres">
      <dgm:prSet presAssocID="{A4999E4C-106D-4BEC-8AD8-B9BEE0A0C687}" presName="connector2" presStyleLbl="sibTrans2D1" presStyleIdx="1" presStyleCnt="3"/>
      <dgm:spPr/>
    </dgm:pt>
    <dgm:pt modelId="{4D579216-7107-4212-8CB2-863320D477CC}" type="pres">
      <dgm:prSet presAssocID="{7D7F96AB-E315-4F0E-B54F-F7F33403A2AB}" presName="connector3" presStyleLbl="sibTrans2D1" presStyleIdx="2" presStyleCnt="3"/>
      <dgm:spPr/>
    </dgm:pt>
  </dgm:ptLst>
  <dgm:cxnLst>
    <dgm:cxn modelId="{71D9137E-8473-455A-BFA4-F0FEDB8383F7}" type="presOf" srcId="{7081DB55-57F4-450B-9A3C-F6E800C58659}" destId="{C00CA6E0-069F-4C2C-AFCD-B1C0E37476C6}" srcOrd="2" destOrd="0" presId="urn:microsoft.com/office/officeart/2005/8/layout/gear1"/>
    <dgm:cxn modelId="{E2B97770-7D69-4AED-AA5C-500E5D635243}" type="presOf" srcId="{7081DB55-57F4-450B-9A3C-F6E800C58659}" destId="{EEB022C6-CA67-477D-8F11-5C76165DF3CF}" srcOrd="0" destOrd="0" presId="urn:microsoft.com/office/officeart/2005/8/layout/gear1"/>
    <dgm:cxn modelId="{5ADC39BB-9091-4143-8233-C0D0909E5FCB}" srcId="{418700AD-4D3B-4738-B8E1-2FF965D306E6}" destId="{9D8E90B1-9707-43BE-8434-4DBCBB52FF06}" srcOrd="2" destOrd="0" parTransId="{1926959A-8DCF-4ACB-9182-860E9220D0F1}" sibTransId="{7D7F96AB-E315-4F0E-B54F-F7F33403A2AB}"/>
    <dgm:cxn modelId="{04515020-C55B-4E3C-BCBB-097FDAA579A3}" type="presOf" srcId="{F6D1FA63-5242-4605-B557-37156F86D184}" destId="{37188722-1F9C-429F-B15F-56A6CA853ED1}" srcOrd="0" destOrd="0" presId="urn:microsoft.com/office/officeart/2005/8/layout/gear1"/>
    <dgm:cxn modelId="{EB0B5559-3A90-4958-BC2B-3C18FF8438DF}" type="presOf" srcId="{4C1DFCFC-0097-4621-85C1-21CDE1995781}" destId="{71A76FB6-054A-45DD-AF00-C176163C12E7}" srcOrd="0" destOrd="0" presId="urn:microsoft.com/office/officeart/2005/8/layout/gear1"/>
    <dgm:cxn modelId="{C1D7EFDF-782E-4C15-94C1-9A2723119DA5}" type="presOf" srcId="{A4999E4C-106D-4BEC-8AD8-B9BEE0A0C687}" destId="{610E33B6-AC65-42ED-850C-3A9C89979D10}" srcOrd="0" destOrd="0" presId="urn:microsoft.com/office/officeart/2005/8/layout/gear1"/>
    <dgm:cxn modelId="{01D25438-4894-49DB-9DB2-55E7B86B2F16}" srcId="{418700AD-4D3B-4738-B8E1-2FF965D306E6}" destId="{7081DB55-57F4-450B-9A3C-F6E800C58659}" srcOrd="0" destOrd="0" parTransId="{DBEC09D8-E1EA-4716-BEA1-2D34D9F5CB71}" sibTransId="{4C1DFCFC-0097-4621-85C1-21CDE1995781}"/>
    <dgm:cxn modelId="{73599E79-FC8A-4940-9C9A-286910FFD757}" type="presOf" srcId="{F6D1FA63-5242-4605-B557-37156F86D184}" destId="{0708C7C4-0F84-42CA-BF07-7DAC8A033CCB}" srcOrd="1" destOrd="0" presId="urn:microsoft.com/office/officeart/2005/8/layout/gear1"/>
    <dgm:cxn modelId="{BC266691-A6F9-405A-BE64-F589C0290552}" type="presOf" srcId="{7D7F96AB-E315-4F0E-B54F-F7F33403A2AB}" destId="{4D579216-7107-4212-8CB2-863320D477CC}" srcOrd="0" destOrd="0" presId="urn:microsoft.com/office/officeart/2005/8/layout/gear1"/>
    <dgm:cxn modelId="{AAA32C26-F96F-419E-B228-7E1116E7780F}" type="presOf" srcId="{9D8E90B1-9707-43BE-8434-4DBCBB52FF06}" destId="{9E1F57E5-44F4-45DF-84ED-683C6861AB33}" srcOrd="3" destOrd="0" presId="urn:microsoft.com/office/officeart/2005/8/layout/gear1"/>
    <dgm:cxn modelId="{9CC002F4-C768-41D4-9F0B-FAFD048A238B}" srcId="{418700AD-4D3B-4738-B8E1-2FF965D306E6}" destId="{F6D1FA63-5242-4605-B557-37156F86D184}" srcOrd="1" destOrd="0" parTransId="{A9F57ECE-C864-47CE-9E9B-D16A36F96920}" sibTransId="{A4999E4C-106D-4BEC-8AD8-B9BEE0A0C687}"/>
    <dgm:cxn modelId="{AFA5E955-C62F-4F9C-AF0C-F05B6A01269F}" type="presOf" srcId="{9D8E90B1-9707-43BE-8434-4DBCBB52FF06}" destId="{69247333-E47C-462C-8172-842985CA2F45}" srcOrd="0" destOrd="0" presId="urn:microsoft.com/office/officeart/2005/8/layout/gear1"/>
    <dgm:cxn modelId="{80CBBC1E-9923-4878-AE57-54A99C6D383C}" type="presOf" srcId="{9D8E90B1-9707-43BE-8434-4DBCBB52FF06}" destId="{A4393011-EA18-4AC1-AD47-DBB6F01108B8}" srcOrd="2" destOrd="0" presId="urn:microsoft.com/office/officeart/2005/8/layout/gear1"/>
    <dgm:cxn modelId="{2CD84123-607A-443F-A00C-76AECB5DD1B8}" type="presOf" srcId="{418700AD-4D3B-4738-B8E1-2FF965D306E6}" destId="{AB2674C7-0E57-4C2C-BE94-86D1054FBAE0}" srcOrd="0" destOrd="0" presId="urn:microsoft.com/office/officeart/2005/8/layout/gear1"/>
    <dgm:cxn modelId="{B9C0DF4C-C9CE-47B7-A777-7F77750601E1}" type="presOf" srcId="{9D8E90B1-9707-43BE-8434-4DBCBB52FF06}" destId="{53068D46-1A15-4DBE-9D72-B759AC2E1F8F}" srcOrd="1" destOrd="0" presId="urn:microsoft.com/office/officeart/2005/8/layout/gear1"/>
    <dgm:cxn modelId="{230A4C82-AB3F-4AFB-BC02-05364BE67F82}" type="presOf" srcId="{F6D1FA63-5242-4605-B557-37156F86D184}" destId="{5ECD6F30-28C5-401B-B588-978374CEE249}" srcOrd="2" destOrd="0" presId="urn:microsoft.com/office/officeart/2005/8/layout/gear1"/>
    <dgm:cxn modelId="{019ADC35-46D9-4258-BECE-4442CE8E69CB}" type="presOf" srcId="{7081DB55-57F4-450B-9A3C-F6E800C58659}" destId="{42962589-9F09-4831-8347-E49ACC1CD75E}" srcOrd="1" destOrd="0" presId="urn:microsoft.com/office/officeart/2005/8/layout/gear1"/>
    <dgm:cxn modelId="{14481A69-C970-4594-983F-4D0FAF1226FF}" type="presParOf" srcId="{AB2674C7-0E57-4C2C-BE94-86D1054FBAE0}" destId="{EEB022C6-CA67-477D-8F11-5C76165DF3CF}" srcOrd="0" destOrd="0" presId="urn:microsoft.com/office/officeart/2005/8/layout/gear1"/>
    <dgm:cxn modelId="{98AD961E-FE28-419C-83FE-2B6EE010FA38}" type="presParOf" srcId="{AB2674C7-0E57-4C2C-BE94-86D1054FBAE0}" destId="{42962589-9F09-4831-8347-E49ACC1CD75E}" srcOrd="1" destOrd="0" presId="urn:microsoft.com/office/officeart/2005/8/layout/gear1"/>
    <dgm:cxn modelId="{15E184E5-CA09-4003-A27D-6EA7E804BAC9}" type="presParOf" srcId="{AB2674C7-0E57-4C2C-BE94-86D1054FBAE0}" destId="{C00CA6E0-069F-4C2C-AFCD-B1C0E37476C6}" srcOrd="2" destOrd="0" presId="urn:microsoft.com/office/officeart/2005/8/layout/gear1"/>
    <dgm:cxn modelId="{F3093D5B-96E8-494F-A6A7-00B292B3F1C3}" type="presParOf" srcId="{AB2674C7-0E57-4C2C-BE94-86D1054FBAE0}" destId="{37188722-1F9C-429F-B15F-56A6CA853ED1}" srcOrd="3" destOrd="0" presId="urn:microsoft.com/office/officeart/2005/8/layout/gear1"/>
    <dgm:cxn modelId="{A8CD777B-7B3A-48E8-A258-EDF0C818E5E3}" type="presParOf" srcId="{AB2674C7-0E57-4C2C-BE94-86D1054FBAE0}" destId="{0708C7C4-0F84-42CA-BF07-7DAC8A033CCB}" srcOrd="4" destOrd="0" presId="urn:microsoft.com/office/officeart/2005/8/layout/gear1"/>
    <dgm:cxn modelId="{2C69A388-5DDC-4688-AF07-2AC48D29F7D3}" type="presParOf" srcId="{AB2674C7-0E57-4C2C-BE94-86D1054FBAE0}" destId="{5ECD6F30-28C5-401B-B588-978374CEE249}" srcOrd="5" destOrd="0" presId="urn:microsoft.com/office/officeart/2005/8/layout/gear1"/>
    <dgm:cxn modelId="{741B8ADC-EF5D-476F-83A6-6F039029CF0E}" type="presParOf" srcId="{AB2674C7-0E57-4C2C-BE94-86D1054FBAE0}" destId="{69247333-E47C-462C-8172-842985CA2F45}" srcOrd="6" destOrd="0" presId="urn:microsoft.com/office/officeart/2005/8/layout/gear1"/>
    <dgm:cxn modelId="{80E94D32-B0E5-4143-9D6B-AAE9B36FDA70}" type="presParOf" srcId="{AB2674C7-0E57-4C2C-BE94-86D1054FBAE0}" destId="{53068D46-1A15-4DBE-9D72-B759AC2E1F8F}" srcOrd="7" destOrd="0" presId="urn:microsoft.com/office/officeart/2005/8/layout/gear1"/>
    <dgm:cxn modelId="{74D5285E-082C-4444-8550-500D5928DF09}" type="presParOf" srcId="{AB2674C7-0E57-4C2C-BE94-86D1054FBAE0}" destId="{A4393011-EA18-4AC1-AD47-DBB6F01108B8}" srcOrd="8" destOrd="0" presId="urn:microsoft.com/office/officeart/2005/8/layout/gear1"/>
    <dgm:cxn modelId="{60B936A4-60F5-493C-ACF7-C4E25307C464}" type="presParOf" srcId="{AB2674C7-0E57-4C2C-BE94-86D1054FBAE0}" destId="{9E1F57E5-44F4-45DF-84ED-683C6861AB33}" srcOrd="9" destOrd="0" presId="urn:microsoft.com/office/officeart/2005/8/layout/gear1"/>
    <dgm:cxn modelId="{8A8BF08D-3E7C-49B2-AE53-C0239C7FF0BD}" type="presParOf" srcId="{AB2674C7-0E57-4C2C-BE94-86D1054FBAE0}" destId="{71A76FB6-054A-45DD-AF00-C176163C12E7}" srcOrd="10" destOrd="0" presId="urn:microsoft.com/office/officeart/2005/8/layout/gear1"/>
    <dgm:cxn modelId="{01F974D1-E848-48A3-85B0-F4B5AB71D860}" type="presParOf" srcId="{AB2674C7-0E57-4C2C-BE94-86D1054FBAE0}" destId="{610E33B6-AC65-42ED-850C-3A9C89979D10}" srcOrd="11" destOrd="0" presId="urn:microsoft.com/office/officeart/2005/8/layout/gear1"/>
    <dgm:cxn modelId="{C48F085D-90AB-4F2D-99AE-8D74D1EE2F18}" type="presParOf" srcId="{AB2674C7-0E57-4C2C-BE94-86D1054FBAE0}" destId="{4D579216-7107-4212-8CB2-863320D477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04C9542A-0A3B-4EBF-885D-81BF2833EF4F}" type="doc">
      <dgm:prSet loTypeId="urn:microsoft.com/office/officeart/2005/8/layout/arrow3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37591D19-F4E6-4449-812B-B6163B58B874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관리자의 명령 통제</a:t>
          </a:r>
          <a:r>
            <a:rPr lang="en-US" altLang="ko-KR" sz="1400" dirty="0" smtClean="0"/>
            <a:t>(</a:t>
          </a:r>
          <a:r>
            <a:rPr lang="ko-KR" altLang="en-US" sz="1400" dirty="0" smtClean="0"/>
            <a:t>벌 중심</a:t>
          </a:r>
          <a:r>
            <a:rPr lang="en-US" altLang="ko-KR" sz="1400" dirty="0" smtClean="0"/>
            <a:t>),</a:t>
          </a:r>
        </a:p>
        <a:p>
          <a:pPr latinLnBrk="1"/>
          <a:r>
            <a:rPr lang="ko-KR" altLang="en-US" sz="1400" dirty="0" smtClean="0"/>
            <a:t>직면한 문제의 모든 해답 혼자 알고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책임 혼자 도맡아서 하기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자신의 힘이 더 세며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무조건 부정적 반응 이끌어냄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규칙</a:t>
          </a:r>
          <a:r>
            <a:rPr lang="en-US" altLang="ko-KR" sz="1400" dirty="0" smtClean="0"/>
            <a:t>(</a:t>
          </a:r>
          <a:r>
            <a:rPr lang="ko-KR" altLang="en-US" sz="1400" dirty="0" smtClean="0"/>
            <a:t>예</a:t>
          </a:r>
          <a:r>
            <a:rPr lang="en-US" altLang="ko-KR" sz="1400" dirty="0" smtClean="0"/>
            <a:t>/</a:t>
          </a:r>
          <a:r>
            <a:rPr lang="ko-KR" altLang="en-US" sz="1400" dirty="0" smtClean="0"/>
            <a:t>아니오</a:t>
          </a:r>
          <a:r>
            <a:rPr lang="en-US" altLang="ko-KR" sz="1400" dirty="0" smtClean="0"/>
            <a:t>)</a:t>
          </a:r>
          <a:r>
            <a:rPr lang="ko-KR" altLang="en-US" sz="1400" dirty="0" smtClean="0"/>
            <a:t>에서 벗어나면 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솔루션이 없이 방황</a:t>
          </a:r>
          <a:endParaRPr lang="en-US" altLang="ko-KR" sz="1400" dirty="0" smtClean="0"/>
        </a:p>
        <a:p>
          <a:pPr latinLnBrk="1"/>
          <a:endParaRPr lang="ko-KR" altLang="en-US" sz="900" dirty="0"/>
        </a:p>
      </dgm:t>
    </dgm:pt>
    <dgm:pt modelId="{2A5087AD-095F-4889-96B5-89E0E7CCAEE1}" type="parTrans" cxnId="{70EAC427-7A27-4F28-994B-9751A8F878ED}">
      <dgm:prSet/>
      <dgm:spPr/>
      <dgm:t>
        <a:bodyPr/>
        <a:lstStyle/>
        <a:p>
          <a:pPr latinLnBrk="1"/>
          <a:endParaRPr lang="ko-KR" altLang="en-US"/>
        </a:p>
      </dgm:t>
    </dgm:pt>
    <dgm:pt modelId="{E82B8D1A-E869-43D6-B93C-A4A6E7195563}" type="sibTrans" cxnId="{70EAC427-7A27-4F28-994B-9751A8F878ED}">
      <dgm:prSet/>
      <dgm:spPr/>
      <dgm:t>
        <a:bodyPr/>
        <a:lstStyle/>
        <a:p>
          <a:pPr latinLnBrk="1"/>
          <a:endParaRPr lang="ko-KR" altLang="en-US"/>
        </a:p>
      </dgm:t>
    </dgm:pt>
    <dgm:pt modelId="{A0886FA1-3066-4B92-B936-793A2C00006B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지도자의 질문</a:t>
          </a:r>
          <a:r>
            <a:rPr lang="en-US" altLang="ko-KR" sz="1400" dirty="0" smtClean="0"/>
            <a:t>(</a:t>
          </a:r>
          <a:r>
            <a:rPr lang="ko-KR" altLang="en-US" sz="1400" dirty="0" smtClean="0"/>
            <a:t>상 중심</a:t>
          </a:r>
          <a:r>
            <a:rPr lang="en-US" altLang="ko-KR" sz="1400" dirty="0" smtClean="0"/>
            <a:t>),</a:t>
          </a:r>
        </a:p>
        <a:p>
          <a:pPr latinLnBrk="1"/>
          <a:r>
            <a:rPr lang="ko-KR" altLang="en-US" sz="1400" dirty="0" smtClean="0"/>
            <a:t>모든 이의 좋은 생각으로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누구든지 소유권</a:t>
          </a:r>
          <a:r>
            <a:rPr lang="en-US" altLang="ko-KR" sz="1400" dirty="0" smtClean="0"/>
            <a:t>,</a:t>
          </a:r>
          <a:r>
            <a:rPr lang="ko-KR" altLang="en-US" sz="1400" dirty="0" smtClean="0"/>
            <a:t>책임 나누게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스스로 알아서 규율</a:t>
          </a:r>
          <a:endParaRPr lang="en-US" altLang="ko-KR" sz="1400" dirty="0" smtClean="0"/>
        </a:p>
        <a:p>
          <a:pPr latinLnBrk="1"/>
          <a:r>
            <a:rPr lang="en-US" altLang="ko-KR" sz="1400" dirty="0" smtClean="0"/>
            <a:t>(</a:t>
          </a:r>
          <a:r>
            <a:rPr lang="ko-KR" altLang="en-US" sz="1400" dirty="0" smtClean="0"/>
            <a:t>무엇</a:t>
          </a:r>
          <a:r>
            <a:rPr lang="en-US" altLang="ko-KR" sz="1400" dirty="0" smtClean="0"/>
            <a:t>,</a:t>
          </a:r>
          <a:r>
            <a:rPr lang="ko-KR" altLang="en-US" sz="1400" dirty="0" smtClean="0"/>
            <a:t>어떻게</a:t>
          </a:r>
          <a:r>
            <a:rPr lang="en-US" altLang="ko-KR" sz="1400" dirty="0" smtClean="0"/>
            <a:t>)</a:t>
          </a:r>
          <a:r>
            <a:rPr lang="ko-KR" altLang="en-US" sz="1400" dirty="0" smtClean="0"/>
            <a:t> 정하게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한계 인정하되 가치 판단능력 향상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팀 발전 공헌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변화에 대한 거부감 감화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다른 사람을 존중</a:t>
          </a:r>
          <a:r>
            <a:rPr lang="en-US" altLang="ko-KR" sz="1400" dirty="0" smtClean="0"/>
            <a:t>,</a:t>
          </a:r>
          <a:r>
            <a:rPr lang="ko-KR" altLang="en-US" sz="1400" dirty="0" smtClean="0"/>
            <a:t>존경하기</a:t>
          </a:r>
          <a:endParaRPr lang="en-US" altLang="ko-KR" sz="1400" dirty="0" smtClean="0"/>
        </a:p>
        <a:p>
          <a:pPr latinLnBrk="1"/>
          <a:endParaRPr lang="en-US" altLang="ko-KR" sz="700" dirty="0" smtClean="0"/>
        </a:p>
        <a:p>
          <a:pPr latinLnBrk="1"/>
          <a:endParaRPr lang="ko-KR" altLang="en-US" sz="700" dirty="0"/>
        </a:p>
      </dgm:t>
    </dgm:pt>
    <dgm:pt modelId="{743254F7-2473-461A-A47E-B3FF7D75E584}" type="parTrans" cxnId="{02622FF6-0EF1-4445-AA7F-D43D36C7A930}">
      <dgm:prSet/>
      <dgm:spPr/>
      <dgm:t>
        <a:bodyPr/>
        <a:lstStyle/>
        <a:p>
          <a:pPr latinLnBrk="1"/>
          <a:endParaRPr lang="ko-KR" altLang="en-US"/>
        </a:p>
      </dgm:t>
    </dgm:pt>
    <dgm:pt modelId="{D7956319-F8BA-4B25-973B-8761566CE25C}" type="sibTrans" cxnId="{02622FF6-0EF1-4445-AA7F-D43D36C7A930}">
      <dgm:prSet/>
      <dgm:spPr/>
      <dgm:t>
        <a:bodyPr/>
        <a:lstStyle/>
        <a:p>
          <a:pPr latinLnBrk="1"/>
          <a:endParaRPr lang="ko-KR" altLang="en-US"/>
        </a:p>
      </dgm:t>
    </dgm:pt>
    <dgm:pt modelId="{B85DBEBD-532B-4AD4-A790-E8E95C706C58}" type="pres">
      <dgm:prSet presAssocID="{04C9542A-0A3B-4EBF-885D-81BF2833EF4F}" presName="compositeShape" presStyleCnt="0">
        <dgm:presLayoutVars>
          <dgm:chMax val="2"/>
          <dgm:dir/>
          <dgm:resizeHandles val="exact"/>
        </dgm:presLayoutVars>
      </dgm:prSet>
      <dgm:spPr/>
    </dgm:pt>
    <dgm:pt modelId="{9860A56F-845D-4B04-BD86-1408F0FC21DE}" type="pres">
      <dgm:prSet presAssocID="{04C9542A-0A3B-4EBF-885D-81BF2833EF4F}" presName="divider" presStyleLbl="fgShp" presStyleIdx="0" presStyleCnt="1"/>
      <dgm:spPr/>
    </dgm:pt>
    <dgm:pt modelId="{09726255-C060-43A3-A8D1-A7170AFAE2A9}" type="pres">
      <dgm:prSet presAssocID="{37591D19-F4E6-4449-812B-B6163B58B874}" presName="downArrow" presStyleLbl="node1" presStyleIdx="0" presStyleCnt="2"/>
      <dgm:spPr/>
    </dgm:pt>
    <dgm:pt modelId="{6184E675-0C86-4A54-AABE-D72D5E2DEAD2}" type="pres">
      <dgm:prSet presAssocID="{37591D19-F4E6-4449-812B-B6163B58B87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39A894D-E8B7-4D3D-8618-187D2C700FF0}" type="pres">
      <dgm:prSet presAssocID="{A0886FA1-3066-4B92-B936-793A2C00006B}" presName="upArrow" presStyleLbl="node1" presStyleIdx="1" presStyleCnt="2"/>
      <dgm:spPr/>
    </dgm:pt>
    <dgm:pt modelId="{11CE76F7-5996-449A-9639-185C2BCCAFF6}" type="pres">
      <dgm:prSet presAssocID="{A0886FA1-3066-4B92-B936-793A2C00006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0EAC427-7A27-4F28-994B-9751A8F878ED}" srcId="{04C9542A-0A3B-4EBF-885D-81BF2833EF4F}" destId="{37591D19-F4E6-4449-812B-B6163B58B874}" srcOrd="0" destOrd="0" parTransId="{2A5087AD-095F-4889-96B5-89E0E7CCAEE1}" sibTransId="{E82B8D1A-E869-43D6-B93C-A4A6E7195563}"/>
    <dgm:cxn modelId="{921B3818-95F0-4F87-B281-3F12103F68FE}" type="presOf" srcId="{A0886FA1-3066-4B92-B936-793A2C00006B}" destId="{11CE76F7-5996-449A-9639-185C2BCCAFF6}" srcOrd="0" destOrd="0" presId="urn:microsoft.com/office/officeart/2005/8/layout/arrow3"/>
    <dgm:cxn modelId="{02622FF6-0EF1-4445-AA7F-D43D36C7A930}" srcId="{04C9542A-0A3B-4EBF-885D-81BF2833EF4F}" destId="{A0886FA1-3066-4B92-B936-793A2C00006B}" srcOrd="1" destOrd="0" parTransId="{743254F7-2473-461A-A47E-B3FF7D75E584}" sibTransId="{D7956319-F8BA-4B25-973B-8761566CE25C}"/>
    <dgm:cxn modelId="{54B8A423-F105-479E-B418-2DF7D42E24E5}" type="presOf" srcId="{04C9542A-0A3B-4EBF-885D-81BF2833EF4F}" destId="{B85DBEBD-532B-4AD4-A790-E8E95C706C58}" srcOrd="0" destOrd="0" presId="urn:microsoft.com/office/officeart/2005/8/layout/arrow3"/>
    <dgm:cxn modelId="{61B07CE5-378F-4B9B-9E13-245D33524E61}" type="presOf" srcId="{37591D19-F4E6-4449-812B-B6163B58B874}" destId="{6184E675-0C86-4A54-AABE-D72D5E2DEAD2}" srcOrd="0" destOrd="0" presId="urn:microsoft.com/office/officeart/2005/8/layout/arrow3"/>
    <dgm:cxn modelId="{33CE399B-9DEC-4B2A-AD1D-6429E336FE32}" type="presParOf" srcId="{B85DBEBD-532B-4AD4-A790-E8E95C706C58}" destId="{9860A56F-845D-4B04-BD86-1408F0FC21DE}" srcOrd="0" destOrd="0" presId="urn:microsoft.com/office/officeart/2005/8/layout/arrow3"/>
    <dgm:cxn modelId="{FDF1FADF-612F-470B-BDF5-C48B86576682}" type="presParOf" srcId="{B85DBEBD-532B-4AD4-A790-E8E95C706C58}" destId="{09726255-C060-43A3-A8D1-A7170AFAE2A9}" srcOrd="1" destOrd="0" presId="urn:microsoft.com/office/officeart/2005/8/layout/arrow3"/>
    <dgm:cxn modelId="{34F7798A-3C84-4279-B005-08443C36FFD8}" type="presParOf" srcId="{B85DBEBD-532B-4AD4-A790-E8E95C706C58}" destId="{6184E675-0C86-4A54-AABE-D72D5E2DEAD2}" srcOrd="2" destOrd="0" presId="urn:microsoft.com/office/officeart/2005/8/layout/arrow3"/>
    <dgm:cxn modelId="{01517C78-D9C7-43CF-869C-0F25300524D0}" type="presParOf" srcId="{B85DBEBD-532B-4AD4-A790-E8E95C706C58}" destId="{539A894D-E8B7-4D3D-8618-187D2C700FF0}" srcOrd="3" destOrd="0" presId="urn:microsoft.com/office/officeart/2005/8/layout/arrow3"/>
    <dgm:cxn modelId="{2A0D8ECA-DDE9-419A-B9EC-A2695B7F1067}" type="presParOf" srcId="{B85DBEBD-532B-4AD4-A790-E8E95C706C58}" destId="{11CE76F7-5996-449A-9639-185C2BCCAFF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84EBE4CB-86C7-4CCE-B24F-552B390780ED}" type="doc">
      <dgm:prSet loTypeId="urn:microsoft.com/office/officeart/2005/8/layout/arrow6" loCatId="process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BCA9102F-7878-4A3F-9963-E84CA886EB76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자기 생각 말 내용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나의 생각만 주입하기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변명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핑계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말 바꾸기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녹음기에 녹음하듯이</a:t>
          </a:r>
          <a:r>
            <a:rPr lang="en-US" altLang="ko-KR" sz="1600" dirty="0" smtClean="0"/>
            <a:t>?</a:t>
          </a:r>
        </a:p>
        <a:p>
          <a:pPr latinLnBrk="1"/>
          <a:r>
            <a:rPr lang="ko-KR" altLang="en-US" sz="1600" dirty="0" smtClean="0"/>
            <a:t>일관적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논리적</a:t>
          </a:r>
          <a:r>
            <a:rPr lang="en-US" altLang="ko-KR" sz="1600" dirty="0" smtClean="0"/>
            <a:t>?</a:t>
          </a:r>
          <a:r>
            <a:rPr lang="ko-KR" altLang="en-US" sz="1600" dirty="0" smtClean="0"/>
            <a:t>전화놀이</a:t>
          </a:r>
          <a:r>
            <a:rPr lang="en-US" altLang="ko-KR" sz="1600" dirty="0" smtClean="0"/>
            <a:t>?</a:t>
          </a:r>
          <a:r>
            <a:rPr lang="ko-KR" altLang="en-US" sz="1600" dirty="0" smtClean="0"/>
            <a:t> </a:t>
          </a:r>
          <a:endParaRPr lang="ko-KR" altLang="en-US" sz="1600" dirty="0"/>
        </a:p>
      </dgm:t>
    </dgm:pt>
    <dgm:pt modelId="{0018EB66-62E8-4EF8-8199-44376EDBBDC1}" type="parTrans" cxnId="{5677EBBF-193C-4752-A979-2D6C81769172}">
      <dgm:prSet/>
      <dgm:spPr/>
      <dgm:t>
        <a:bodyPr/>
        <a:lstStyle/>
        <a:p>
          <a:pPr latinLnBrk="1"/>
          <a:endParaRPr lang="ko-KR" altLang="en-US"/>
        </a:p>
      </dgm:t>
    </dgm:pt>
    <dgm:pt modelId="{97573C7A-68BA-4BC8-BBDB-DFA1AEC9609F}" type="sibTrans" cxnId="{5677EBBF-193C-4752-A979-2D6C81769172}">
      <dgm:prSet/>
      <dgm:spPr/>
      <dgm:t>
        <a:bodyPr/>
        <a:lstStyle/>
        <a:p>
          <a:pPr latinLnBrk="1"/>
          <a:endParaRPr lang="ko-KR" altLang="en-US"/>
        </a:p>
      </dgm:t>
    </dgm:pt>
    <dgm:pt modelId="{A8382253-6080-403A-B4FC-2F6BF1D5FA97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경청 태도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계속 쳐다보기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귀담아 듣기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수긍하기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마칠 때까지 기다리기</a:t>
          </a:r>
          <a:r>
            <a:rPr lang="en-US" altLang="ko-KR" sz="2000" dirty="0" smtClean="0"/>
            <a:t>,</a:t>
          </a:r>
        </a:p>
        <a:p>
          <a:pPr latinLnBrk="1"/>
          <a:r>
            <a:rPr lang="en-US" altLang="ko-KR" sz="2000" dirty="0" smtClean="0"/>
            <a:t>TV </a:t>
          </a:r>
          <a:r>
            <a:rPr lang="ko-KR" altLang="en-US" sz="2000" dirty="0" smtClean="0"/>
            <a:t>시청하듯이</a:t>
          </a:r>
          <a:r>
            <a:rPr lang="en-US" altLang="ko-KR" sz="2000" dirty="0" smtClean="0"/>
            <a:t>?</a:t>
          </a:r>
        </a:p>
        <a:p>
          <a:pPr latinLnBrk="1"/>
          <a:r>
            <a:rPr lang="ko-KR" altLang="en-US" sz="2000" dirty="0" smtClean="0"/>
            <a:t>까맣게 잊기</a:t>
          </a:r>
          <a:r>
            <a:rPr lang="en-US" altLang="ko-KR" sz="2000" dirty="0" smtClean="0"/>
            <a:t>?</a:t>
          </a:r>
          <a:r>
            <a:rPr lang="ko-KR" altLang="en-US" sz="2000" dirty="0" smtClean="0"/>
            <a:t>그래서</a:t>
          </a:r>
          <a:r>
            <a:rPr lang="en-US" altLang="ko-KR" sz="2000" dirty="0" smtClean="0"/>
            <a:t>?</a:t>
          </a:r>
          <a:endParaRPr lang="ko-KR" altLang="en-US" sz="2000" dirty="0"/>
        </a:p>
      </dgm:t>
    </dgm:pt>
    <dgm:pt modelId="{D9FE3BE9-77E1-4E9D-967A-8B745F45099E}" type="parTrans" cxnId="{D6D6E894-480E-4573-AB8E-12D8972B97FA}">
      <dgm:prSet/>
      <dgm:spPr/>
      <dgm:t>
        <a:bodyPr/>
        <a:lstStyle/>
        <a:p>
          <a:pPr latinLnBrk="1"/>
          <a:endParaRPr lang="ko-KR" altLang="en-US"/>
        </a:p>
      </dgm:t>
    </dgm:pt>
    <dgm:pt modelId="{A54543E9-6915-4F15-9C07-F628DD67C3E9}" type="sibTrans" cxnId="{D6D6E894-480E-4573-AB8E-12D8972B97FA}">
      <dgm:prSet/>
      <dgm:spPr/>
      <dgm:t>
        <a:bodyPr/>
        <a:lstStyle/>
        <a:p>
          <a:pPr latinLnBrk="1"/>
          <a:endParaRPr lang="ko-KR" altLang="en-US"/>
        </a:p>
      </dgm:t>
    </dgm:pt>
    <dgm:pt modelId="{5AF4FEC1-C2A8-4728-9F19-047298876037}" type="pres">
      <dgm:prSet presAssocID="{84EBE4CB-86C7-4CCE-B24F-552B390780ED}" presName="compositeShape" presStyleCnt="0">
        <dgm:presLayoutVars>
          <dgm:chMax val="2"/>
          <dgm:dir/>
          <dgm:resizeHandles val="exact"/>
        </dgm:presLayoutVars>
      </dgm:prSet>
      <dgm:spPr/>
    </dgm:pt>
    <dgm:pt modelId="{4BDAE3DF-0236-4543-A9B8-0389774C4E56}" type="pres">
      <dgm:prSet presAssocID="{84EBE4CB-86C7-4CCE-B24F-552B390780ED}" presName="ribbon" presStyleLbl="node1" presStyleIdx="0" presStyleCnt="1"/>
      <dgm:spPr/>
    </dgm:pt>
    <dgm:pt modelId="{DB663ABF-0618-4837-A983-8A06F623E102}" type="pres">
      <dgm:prSet presAssocID="{84EBE4CB-86C7-4CCE-B24F-552B390780E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47CFA3-2F84-43DD-AD55-364A96979261}" type="pres">
      <dgm:prSet presAssocID="{84EBE4CB-86C7-4CCE-B24F-552B390780E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1B7B884-DAC6-48AC-8B2B-74F5828E9360}" type="presOf" srcId="{BCA9102F-7878-4A3F-9963-E84CA886EB76}" destId="{DB663ABF-0618-4837-A983-8A06F623E102}" srcOrd="0" destOrd="0" presId="urn:microsoft.com/office/officeart/2005/8/layout/arrow6"/>
    <dgm:cxn modelId="{7480AC0D-0C48-413F-A3F1-2F51194F0DD1}" type="presOf" srcId="{A8382253-6080-403A-B4FC-2F6BF1D5FA97}" destId="{0D47CFA3-2F84-43DD-AD55-364A96979261}" srcOrd="0" destOrd="0" presId="urn:microsoft.com/office/officeart/2005/8/layout/arrow6"/>
    <dgm:cxn modelId="{5677EBBF-193C-4752-A979-2D6C81769172}" srcId="{84EBE4CB-86C7-4CCE-B24F-552B390780ED}" destId="{BCA9102F-7878-4A3F-9963-E84CA886EB76}" srcOrd="0" destOrd="0" parTransId="{0018EB66-62E8-4EF8-8199-44376EDBBDC1}" sibTransId="{97573C7A-68BA-4BC8-BBDB-DFA1AEC9609F}"/>
    <dgm:cxn modelId="{D6D6E894-480E-4573-AB8E-12D8972B97FA}" srcId="{84EBE4CB-86C7-4CCE-B24F-552B390780ED}" destId="{A8382253-6080-403A-B4FC-2F6BF1D5FA97}" srcOrd="1" destOrd="0" parTransId="{D9FE3BE9-77E1-4E9D-967A-8B745F45099E}" sibTransId="{A54543E9-6915-4F15-9C07-F628DD67C3E9}"/>
    <dgm:cxn modelId="{1E646CD4-61E8-47EC-B0B0-0A2CFF9DA99B}" type="presOf" srcId="{84EBE4CB-86C7-4CCE-B24F-552B390780ED}" destId="{5AF4FEC1-C2A8-4728-9F19-047298876037}" srcOrd="0" destOrd="0" presId="urn:microsoft.com/office/officeart/2005/8/layout/arrow6"/>
    <dgm:cxn modelId="{549FEF8C-2A96-4496-B166-BCBA3566BCE5}" type="presParOf" srcId="{5AF4FEC1-C2A8-4728-9F19-047298876037}" destId="{4BDAE3DF-0236-4543-A9B8-0389774C4E56}" srcOrd="0" destOrd="0" presId="urn:microsoft.com/office/officeart/2005/8/layout/arrow6"/>
    <dgm:cxn modelId="{562CAD9B-81E3-4D81-9E9A-16A66B052EE7}" type="presParOf" srcId="{5AF4FEC1-C2A8-4728-9F19-047298876037}" destId="{DB663ABF-0618-4837-A983-8A06F623E102}" srcOrd="1" destOrd="0" presId="urn:microsoft.com/office/officeart/2005/8/layout/arrow6"/>
    <dgm:cxn modelId="{6F7203B7-5FCD-45E7-8F6C-8B643C187DCF}" type="presParOf" srcId="{5AF4FEC1-C2A8-4728-9F19-047298876037}" destId="{0D47CFA3-2F84-43DD-AD55-364A9697926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52F8BBD3-B650-42FB-B5C6-DEED39778360}" type="doc">
      <dgm:prSet loTypeId="urn:microsoft.com/office/officeart/2005/8/layout/cycle5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1961C342-00A1-4347-8EEC-A725FB9EBF58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명령 대신 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스스로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독특한 방법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의견제시 </a:t>
          </a:r>
          <a:endParaRPr lang="en-US" altLang="ko-KR" sz="1400" dirty="0" smtClean="0"/>
        </a:p>
        <a:p>
          <a:pPr latinLnBrk="1"/>
          <a:r>
            <a:rPr lang="ko-KR" altLang="en-US" sz="1400" dirty="0" smtClean="0"/>
            <a:t>유도</a:t>
          </a:r>
          <a:endParaRPr lang="en-US" altLang="ko-KR" sz="1400" dirty="0" smtClean="0"/>
        </a:p>
        <a:p>
          <a:pPr latinLnBrk="1"/>
          <a:r>
            <a:rPr lang="en-US" altLang="ko-KR" sz="1400" dirty="0" smtClean="0"/>
            <a:t>&lt;</a:t>
          </a:r>
          <a:r>
            <a:rPr lang="ko-KR" altLang="en-US" sz="1400" dirty="0" err="1" smtClean="0"/>
            <a:t>발견가</a:t>
          </a:r>
          <a:r>
            <a:rPr lang="en-US" altLang="ko-KR" sz="1400" dirty="0" smtClean="0"/>
            <a:t>,</a:t>
          </a:r>
        </a:p>
        <a:p>
          <a:pPr latinLnBrk="1"/>
          <a:r>
            <a:rPr lang="ko-KR" altLang="en-US" sz="1400" dirty="0" smtClean="0"/>
            <a:t>소크라테스</a:t>
          </a:r>
          <a:endParaRPr lang="ko-KR" altLang="en-US" sz="1400" dirty="0"/>
        </a:p>
      </dgm:t>
    </dgm:pt>
    <dgm:pt modelId="{CCEF307D-9879-40CA-89E8-2BA14FD359C7}" type="parTrans" cxnId="{E1083B18-C62F-407D-A277-536344C1A521}">
      <dgm:prSet/>
      <dgm:spPr/>
      <dgm:t>
        <a:bodyPr/>
        <a:lstStyle/>
        <a:p>
          <a:pPr latinLnBrk="1"/>
          <a:endParaRPr lang="ko-KR" altLang="en-US"/>
        </a:p>
      </dgm:t>
    </dgm:pt>
    <dgm:pt modelId="{E8CE09ED-D13C-46EA-9765-E88C06611091}" type="sibTrans" cxnId="{E1083B18-C62F-407D-A277-536344C1A521}">
      <dgm:prSet/>
      <dgm:spPr/>
      <dgm:t>
        <a:bodyPr/>
        <a:lstStyle/>
        <a:p>
          <a:pPr latinLnBrk="1"/>
          <a:endParaRPr lang="ko-KR" altLang="en-US"/>
        </a:p>
      </dgm:t>
    </dgm:pt>
    <dgm:pt modelId="{7C500595-A2D6-4309-ABE0-28BF82BCF773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그 이유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근거 토대 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형성</a:t>
          </a:r>
          <a:endParaRPr lang="en-US" altLang="ko-KR" sz="1600" dirty="0" smtClean="0"/>
        </a:p>
        <a:p>
          <a:pPr latinLnBrk="1"/>
          <a:r>
            <a:rPr lang="en-US" altLang="ko-KR" sz="1600" dirty="0" smtClean="0"/>
            <a:t>&lt;</a:t>
          </a:r>
          <a:r>
            <a:rPr lang="ko-KR" altLang="en-US" sz="1600" dirty="0" smtClean="0"/>
            <a:t>변호사 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검사</a:t>
          </a:r>
          <a:endParaRPr lang="ko-KR" altLang="en-US" sz="1600" dirty="0"/>
        </a:p>
      </dgm:t>
    </dgm:pt>
    <dgm:pt modelId="{9AE36394-A54E-43DB-8624-BDA78C5B5589}" type="parTrans" cxnId="{B9444DE8-DD87-4C70-A6ED-67E472F5827F}">
      <dgm:prSet/>
      <dgm:spPr/>
      <dgm:t>
        <a:bodyPr/>
        <a:lstStyle/>
        <a:p>
          <a:pPr latinLnBrk="1"/>
          <a:endParaRPr lang="ko-KR" altLang="en-US"/>
        </a:p>
      </dgm:t>
    </dgm:pt>
    <dgm:pt modelId="{E191F5DA-44F0-4BD3-B703-0F40BEEB8FEC}" type="sibTrans" cxnId="{B9444DE8-DD87-4C70-A6ED-67E472F5827F}">
      <dgm:prSet/>
      <dgm:spPr/>
      <dgm:t>
        <a:bodyPr/>
        <a:lstStyle/>
        <a:p>
          <a:pPr latinLnBrk="1"/>
          <a:endParaRPr lang="ko-KR" altLang="en-US"/>
        </a:p>
      </dgm:t>
    </dgm:pt>
    <dgm:pt modelId="{8AF62536-BD63-46DB-8A7B-34E64335128A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결과 상상</a:t>
          </a:r>
          <a:endParaRPr lang="en-US" altLang="ko-KR" sz="2000" dirty="0" smtClean="0"/>
        </a:p>
        <a:p>
          <a:pPr latinLnBrk="1"/>
          <a:r>
            <a:rPr lang="en-US" altLang="ko-KR" sz="2000" dirty="0" smtClean="0"/>
            <a:t>&lt;</a:t>
          </a:r>
          <a:r>
            <a:rPr lang="ko-KR" altLang="en-US" sz="2000" dirty="0" smtClean="0"/>
            <a:t>판사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예언자</a:t>
          </a:r>
          <a:endParaRPr lang="ko-KR" altLang="en-US" sz="2000" dirty="0"/>
        </a:p>
      </dgm:t>
    </dgm:pt>
    <dgm:pt modelId="{F2A0F649-7626-4997-B923-62E641CACA48}" type="parTrans" cxnId="{D3CE42CE-FE67-41D4-9C5A-BFBB08C410FF}">
      <dgm:prSet/>
      <dgm:spPr/>
      <dgm:t>
        <a:bodyPr/>
        <a:lstStyle/>
        <a:p>
          <a:pPr latinLnBrk="1"/>
          <a:endParaRPr lang="ko-KR" altLang="en-US"/>
        </a:p>
      </dgm:t>
    </dgm:pt>
    <dgm:pt modelId="{FB4287B2-4498-4C51-94AF-E37722FA2147}" type="sibTrans" cxnId="{D3CE42CE-FE67-41D4-9C5A-BFBB08C410FF}">
      <dgm:prSet/>
      <dgm:spPr/>
      <dgm:t>
        <a:bodyPr/>
        <a:lstStyle/>
        <a:p>
          <a:pPr latinLnBrk="1"/>
          <a:endParaRPr lang="ko-KR" altLang="en-US"/>
        </a:p>
      </dgm:t>
    </dgm:pt>
    <dgm:pt modelId="{48C02C0F-65B6-4F89-93D6-853C3F2F4F05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더 좋은 생각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강요말기</a:t>
          </a:r>
          <a:endParaRPr lang="en-US" altLang="ko-KR" sz="1600" dirty="0" smtClean="0"/>
        </a:p>
        <a:p>
          <a:pPr latinLnBrk="1"/>
          <a:r>
            <a:rPr lang="en-US" altLang="ko-KR" sz="1600" dirty="0" smtClean="0"/>
            <a:t>&lt;</a:t>
          </a:r>
          <a:r>
            <a:rPr lang="ko-KR" altLang="en-US" sz="1600" dirty="0" smtClean="0"/>
            <a:t>대리인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허수아비</a:t>
          </a:r>
          <a:r>
            <a:rPr lang="en-US" altLang="ko-KR" sz="1600" dirty="0" smtClean="0"/>
            <a:t>,</a:t>
          </a:r>
          <a:r>
            <a:rPr lang="ko-KR" altLang="en-US" sz="1600" dirty="0" smtClean="0"/>
            <a:t>섭정</a:t>
          </a:r>
          <a:endParaRPr lang="ko-KR" altLang="en-US" sz="1600" dirty="0"/>
        </a:p>
      </dgm:t>
    </dgm:pt>
    <dgm:pt modelId="{AAD92818-B461-4701-B0BE-0B6378B326A3}" type="parTrans" cxnId="{B0357945-3023-44A0-A1D1-73B300D338A1}">
      <dgm:prSet/>
      <dgm:spPr/>
      <dgm:t>
        <a:bodyPr/>
        <a:lstStyle/>
        <a:p>
          <a:pPr latinLnBrk="1"/>
          <a:endParaRPr lang="ko-KR" altLang="en-US"/>
        </a:p>
      </dgm:t>
    </dgm:pt>
    <dgm:pt modelId="{95E55D5A-C017-4CDF-BB78-B2F83BA7AD29}" type="sibTrans" cxnId="{B0357945-3023-44A0-A1D1-73B300D338A1}">
      <dgm:prSet/>
      <dgm:spPr/>
      <dgm:t>
        <a:bodyPr/>
        <a:lstStyle/>
        <a:p>
          <a:pPr latinLnBrk="1"/>
          <a:endParaRPr lang="ko-KR" altLang="en-US"/>
        </a:p>
      </dgm:t>
    </dgm:pt>
    <dgm:pt modelId="{62459EBE-E9F5-48DD-8925-3EF4C88456B8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아이 대신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생각하지 않기</a:t>
          </a:r>
          <a:endParaRPr lang="en-US" altLang="ko-KR" sz="1600" dirty="0" smtClean="0"/>
        </a:p>
        <a:p>
          <a:pPr latinLnBrk="1"/>
          <a:r>
            <a:rPr lang="en-US" altLang="ko-KR" sz="1600" dirty="0" smtClean="0"/>
            <a:t>&lt;</a:t>
          </a:r>
          <a:r>
            <a:rPr lang="ko-KR" altLang="en-US" sz="1600" dirty="0" smtClean="0"/>
            <a:t>대변인</a:t>
          </a:r>
          <a:r>
            <a:rPr lang="en-US" altLang="ko-KR" sz="1600" dirty="0" smtClean="0"/>
            <a:t>,</a:t>
          </a:r>
        </a:p>
        <a:p>
          <a:pPr latinLnBrk="1"/>
          <a:r>
            <a:rPr lang="en-US" altLang="ko-KR" sz="1600" dirty="0" smtClean="0"/>
            <a:t>ATM</a:t>
          </a:r>
        </a:p>
        <a:p>
          <a:pPr latinLnBrk="1"/>
          <a:endParaRPr lang="ko-KR" altLang="en-US" sz="800" dirty="0"/>
        </a:p>
      </dgm:t>
    </dgm:pt>
    <dgm:pt modelId="{7B2AC6BF-20CA-4A95-A29B-CAF2B034B374}" type="parTrans" cxnId="{32F08468-7F99-4A38-870E-9CD73A1F0001}">
      <dgm:prSet/>
      <dgm:spPr/>
      <dgm:t>
        <a:bodyPr/>
        <a:lstStyle/>
        <a:p>
          <a:pPr latinLnBrk="1"/>
          <a:endParaRPr lang="ko-KR" altLang="en-US"/>
        </a:p>
      </dgm:t>
    </dgm:pt>
    <dgm:pt modelId="{5D3C792A-6D6F-4B22-BF6C-1616CEBE1068}" type="sibTrans" cxnId="{32F08468-7F99-4A38-870E-9CD73A1F0001}">
      <dgm:prSet/>
      <dgm:spPr/>
      <dgm:t>
        <a:bodyPr/>
        <a:lstStyle/>
        <a:p>
          <a:pPr latinLnBrk="1"/>
          <a:endParaRPr lang="ko-KR" altLang="en-US"/>
        </a:p>
      </dgm:t>
    </dgm:pt>
    <dgm:pt modelId="{4B0E79C6-A96E-4BFC-A4A6-4FBA53B1BF50}" type="pres">
      <dgm:prSet presAssocID="{52F8BBD3-B650-42FB-B5C6-DEED39778360}" presName="cycle" presStyleCnt="0">
        <dgm:presLayoutVars>
          <dgm:dir/>
          <dgm:resizeHandles val="exact"/>
        </dgm:presLayoutVars>
      </dgm:prSet>
      <dgm:spPr/>
    </dgm:pt>
    <dgm:pt modelId="{5013ABBF-1E2D-4F2D-A78E-86DE1EE56635}" type="pres">
      <dgm:prSet presAssocID="{1961C342-00A1-4347-8EEC-A725FB9EBF5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1384BD-994F-4309-8B41-51F7614C00A0}" type="pres">
      <dgm:prSet presAssocID="{1961C342-00A1-4347-8EEC-A725FB9EBF58}" presName="spNode" presStyleCnt="0"/>
      <dgm:spPr/>
    </dgm:pt>
    <dgm:pt modelId="{B2627CE0-DB2C-4CAC-9E38-EC4B9716CFD6}" type="pres">
      <dgm:prSet presAssocID="{E8CE09ED-D13C-46EA-9765-E88C06611091}" presName="sibTrans" presStyleLbl="sibTrans1D1" presStyleIdx="0" presStyleCnt="5"/>
      <dgm:spPr/>
    </dgm:pt>
    <dgm:pt modelId="{390BBC43-0D0D-45ED-8F61-323A0F9917BA}" type="pres">
      <dgm:prSet presAssocID="{7C500595-A2D6-4309-ABE0-28BF82BCF77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42A803-3BF1-4264-A35C-A3AA92E93006}" type="pres">
      <dgm:prSet presAssocID="{7C500595-A2D6-4309-ABE0-28BF82BCF773}" presName="spNode" presStyleCnt="0"/>
      <dgm:spPr/>
    </dgm:pt>
    <dgm:pt modelId="{BDF0C70F-7599-43D2-984E-E65FD9F5F405}" type="pres">
      <dgm:prSet presAssocID="{E191F5DA-44F0-4BD3-B703-0F40BEEB8FEC}" presName="sibTrans" presStyleLbl="sibTrans1D1" presStyleIdx="1" presStyleCnt="5"/>
      <dgm:spPr/>
    </dgm:pt>
    <dgm:pt modelId="{162C28CE-157F-4599-8944-BE89E13BFD17}" type="pres">
      <dgm:prSet presAssocID="{8AF62536-BD63-46DB-8A7B-34E64335128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8743EA-9F7A-445C-ADF9-2B9FF2E658E5}" type="pres">
      <dgm:prSet presAssocID="{8AF62536-BD63-46DB-8A7B-34E64335128A}" presName="spNode" presStyleCnt="0"/>
      <dgm:spPr/>
    </dgm:pt>
    <dgm:pt modelId="{4996B75F-E2DC-43B9-9987-E1BBCA47E980}" type="pres">
      <dgm:prSet presAssocID="{FB4287B2-4498-4C51-94AF-E37722FA2147}" presName="sibTrans" presStyleLbl="sibTrans1D1" presStyleIdx="2" presStyleCnt="5"/>
      <dgm:spPr/>
    </dgm:pt>
    <dgm:pt modelId="{85BC1AD3-0652-4E34-B136-43ECEA68F59F}" type="pres">
      <dgm:prSet presAssocID="{48C02C0F-65B6-4F89-93D6-853C3F2F4F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8914B9-EFFD-4B3A-AB6B-DAE85ADCB80C}" type="pres">
      <dgm:prSet presAssocID="{48C02C0F-65B6-4F89-93D6-853C3F2F4F05}" presName="spNode" presStyleCnt="0"/>
      <dgm:spPr/>
    </dgm:pt>
    <dgm:pt modelId="{06D80979-5DC5-4689-B9A2-9821EF909A83}" type="pres">
      <dgm:prSet presAssocID="{95E55D5A-C017-4CDF-BB78-B2F83BA7AD29}" presName="sibTrans" presStyleLbl="sibTrans1D1" presStyleIdx="3" presStyleCnt="5"/>
      <dgm:spPr/>
    </dgm:pt>
    <dgm:pt modelId="{29822A41-E224-4B50-AD52-6CF58C7E5C85}" type="pres">
      <dgm:prSet presAssocID="{62459EBE-E9F5-48DD-8925-3EF4C88456B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9C8D43-86D7-4146-AF4C-87051E530BCC}" type="pres">
      <dgm:prSet presAssocID="{62459EBE-E9F5-48DD-8925-3EF4C88456B8}" presName="spNode" presStyleCnt="0"/>
      <dgm:spPr/>
    </dgm:pt>
    <dgm:pt modelId="{B7E1CBDE-4088-46CA-98DF-A7900A489B4C}" type="pres">
      <dgm:prSet presAssocID="{5D3C792A-6D6F-4B22-BF6C-1616CEBE1068}" presName="sibTrans" presStyleLbl="sibTrans1D1" presStyleIdx="4" presStyleCnt="5"/>
      <dgm:spPr/>
    </dgm:pt>
  </dgm:ptLst>
  <dgm:cxnLst>
    <dgm:cxn modelId="{F1401C57-1699-46C5-B24B-022F641E51E4}" type="presOf" srcId="{52F8BBD3-B650-42FB-B5C6-DEED39778360}" destId="{4B0E79C6-A96E-4BFC-A4A6-4FBA53B1BF50}" srcOrd="0" destOrd="0" presId="urn:microsoft.com/office/officeart/2005/8/layout/cycle5"/>
    <dgm:cxn modelId="{B0357945-3023-44A0-A1D1-73B300D338A1}" srcId="{52F8BBD3-B650-42FB-B5C6-DEED39778360}" destId="{48C02C0F-65B6-4F89-93D6-853C3F2F4F05}" srcOrd="3" destOrd="0" parTransId="{AAD92818-B461-4701-B0BE-0B6378B326A3}" sibTransId="{95E55D5A-C017-4CDF-BB78-B2F83BA7AD29}"/>
    <dgm:cxn modelId="{84647EF6-501E-47ED-A73D-6AC439EFDDF9}" type="presOf" srcId="{8AF62536-BD63-46DB-8A7B-34E64335128A}" destId="{162C28CE-157F-4599-8944-BE89E13BFD17}" srcOrd="0" destOrd="0" presId="urn:microsoft.com/office/officeart/2005/8/layout/cycle5"/>
    <dgm:cxn modelId="{E1083B18-C62F-407D-A277-536344C1A521}" srcId="{52F8BBD3-B650-42FB-B5C6-DEED39778360}" destId="{1961C342-00A1-4347-8EEC-A725FB9EBF58}" srcOrd="0" destOrd="0" parTransId="{CCEF307D-9879-40CA-89E8-2BA14FD359C7}" sibTransId="{E8CE09ED-D13C-46EA-9765-E88C06611091}"/>
    <dgm:cxn modelId="{93FB7F20-7440-4D70-B9F8-C0F5D8A75C3C}" type="presOf" srcId="{62459EBE-E9F5-48DD-8925-3EF4C88456B8}" destId="{29822A41-E224-4B50-AD52-6CF58C7E5C85}" srcOrd="0" destOrd="0" presId="urn:microsoft.com/office/officeart/2005/8/layout/cycle5"/>
    <dgm:cxn modelId="{F394AC41-D3D3-4B05-B519-C382C99621BD}" type="presOf" srcId="{95E55D5A-C017-4CDF-BB78-B2F83BA7AD29}" destId="{06D80979-5DC5-4689-B9A2-9821EF909A83}" srcOrd="0" destOrd="0" presId="urn:microsoft.com/office/officeart/2005/8/layout/cycle5"/>
    <dgm:cxn modelId="{9E5B7D89-2921-4013-B9E3-4723DEB5B96D}" type="presOf" srcId="{E191F5DA-44F0-4BD3-B703-0F40BEEB8FEC}" destId="{BDF0C70F-7599-43D2-984E-E65FD9F5F405}" srcOrd="0" destOrd="0" presId="urn:microsoft.com/office/officeart/2005/8/layout/cycle5"/>
    <dgm:cxn modelId="{B9444DE8-DD87-4C70-A6ED-67E472F5827F}" srcId="{52F8BBD3-B650-42FB-B5C6-DEED39778360}" destId="{7C500595-A2D6-4309-ABE0-28BF82BCF773}" srcOrd="1" destOrd="0" parTransId="{9AE36394-A54E-43DB-8624-BDA78C5B5589}" sibTransId="{E191F5DA-44F0-4BD3-B703-0F40BEEB8FEC}"/>
    <dgm:cxn modelId="{7B6C1E4B-47D7-400C-981B-43483CD85C05}" type="presOf" srcId="{5D3C792A-6D6F-4B22-BF6C-1616CEBE1068}" destId="{B7E1CBDE-4088-46CA-98DF-A7900A489B4C}" srcOrd="0" destOrd="0" presId="urn:microsoft.com/office/officeart/2005/8/layout/cycle5"/>
    <dgm:cxn modelId="{32F08468-7F99-4A38-870E-9CD73A1F0001}" srcId="{52F8BBD3-B650-42FB-B5C6-DEED39778360}" destId="{62459EBE-E9F5-48DD-8925-3EF4C88456B8}" srcOrd="4" destOrd="0" parTransId="{7B2AC6BF-20CA-4A95-A29B-CAF2B034B374}" sibTransId="{5D3C792A-6D6F-4B22-BF6C-1616CEBE1068}"/>
    <dgm:cxn modelId="{234929C9-03AD-4CDD-8BF7-5555FB3178FE}" type="presOf" srcId="{E8CE09ED-D13C-46EA-9765-E88C06611091}" destId="{B2627CE0-DB2C-4CAC-9E38-EC4B9716CFD6}" srcOrd="0" destOrd="0" presId="urn:microsoft.com/office/officeart/2005/8/layout/cycle5"/>
    <dgm:cxn modelId="{36F0EAFB-EBA0-4BDD-B4A2-C8DD2CDC0B0E}" type="presOf" srcId="{1961C342-00A1-4347-8EEC-A725FB9EBF58}" destId="{5013ABBF-1E2D-4F2D-A78E-86DE1EE56635}" srcOrd="0" destOrd="0" presId="urn:microsoft.com/office/officeart/2005/8/layout/cycle5"/>
    <dgm:cxn modelId="{E5E5B0C7-0177-4BD1-AB3B-6F6C65164A00}" type="presOf" srcId="{7C500595-A2D6-4309-ABE0-28BF82BCF773}" destId="{390BBC43-0D0D-45ED-8F61-323A0F9917BA}" srcOrd="0" destOrd="0" presId="urn:microsoft.com/office/officeart/2005/8/layout/cycle5"/>
    <dgm:cxn modelId="{307B52F8-1778-4454-8536-75B69AB3BA52}" type="presOf" srcId="{48C02C0F-65B6-4F89-93D6-853C3F2F4F05}" destId="{85BC1AD3-0652-4E34-B136-43ECEA68F59F}" srcOrd="0" destOrd="0" presId="urn:microsoft.com/office/officeart/2005/8/layout/cycle5"/>
    <dgm:cxn modelId="{D3CE42CE-FE67-41D4-9C5A-BFBB08C410FF}" srcId="{52F8BBD3-B650-42FB-B5C6-DEED39778360}" destId="{8AF62536-BD63-46DB-8A7B-34E64335128A}" srcOrd="2" destOrd="0" parTransId="{F2A0F649-7626-4997-B923-62E641CACA48}" sibTransId="{FB4287B2-4498-4C51-94AF-E37722FA2147}"/>
    <dgm:cxn modelId="{48A37F0D-7A66-4133-BD38-08CA5EDD008C}" type="presOf" srcId="{FB4287B2-4498-4C51-94AF-E37722FA2147}" destId="{4996B75F-E2DC-43B9-9987-E1BBCA47E980}" srcOrd="0" destOrd="0" presId="urn:microsoft.com/office/officeart/2005/8/layout/cycle5"/>
    <dgm:cxn modelId="{3F2C9D21-12B4-49DC-8C6E-0C6F8EBA0D20}" type="presParOf" srcId="{4B0E79C6-A96E-4BFC-A4A6-4FBA53B1BF50}" destId="{5013ABBF-1E2D-4F2D-A78E-86DE1EE56635}" srcOrd="0" destOrd="0" presId="urn:microsoft.com/office/officeart/2005/8/layout/cycle5"/>
    <dgm:cxn modelId="{C2357200-1DC6-4F58-AA93-903CEF723B7A}" type="presParOf" srcId="{4B0E79C6-A96E-4BFC-A4A6-4FBA53B1BF50}" destId="{F41384BD-994F-4309-8B41-51F7614C00A0}" srcOrd="1" destOrd="0" presId="urn:microsoft.com/office/officeart/2005/8/layout/cycle5"/>
    <dgm:cxn modelId="{41BE1E87-C40A-44F0-A768-5D42BB6207E5}" type="presParOf" srcId="{4B0E79C6-A96E-4BFC-A4A6-4FBA53B1BF50}" destId="{B2627CE0-DB2C-4CAC-9E38-EC4B9716CFD6}" srcOrd="2" destOrd="0" presId="urn:microsoft.com/office/officeart/2005/8/layout/cycle5"/>
    <dgm:cxn modelId="{3902CF7A-0539-49F3-BEE9-31D4107A7142}" type="presParOf" srcId="{4B0E79C6-A96E-4BFC-A4A6-4FBA53B1BF50}" destId="{390BBC43-0D0D-45ED-8F61-323A0F9917BA}" srcOrd="3" destOrd="0" presId="urn:microsoft.com/office/officeart/2005/8/layout/cycle5"/>
    <dgm:cxn modelId="{614FFC81-67D8-4B44-8A37-2535CF8F1544}" type="presParOf" srcId="{4B0E79C6-A96E-4BFC-A4A6-4FBA53B1BF50}" destId="{0742A803-3BF1-4264-A35C-A3AA92E93006}" srcOrd="4" destOrd="0" presId="urn:microsoft.com/office/officeart/2005/8/layout/cycle5"/>
    <dgm:cxn modelId="{1975F024-5BD7-4004-B50E-EA017D1B610A}" type="presParOf" srcId="{4B0E79C6-A96E-4BFC-A4A6-4FBA53B1BF50}" destId="{BDF0C70F-7599-43D2-984E-E65FD9F5F405}" srcOrd="5" destOrd="0" presId="urn:microsoft.com/office/officeart/2005/8/layout/cycle5"/>
    <dgm:cxn modelId="{9FA70128-BC05-49A1-AD5B-894B5BEF38CC}" type="presParOf" srcId="{4B0E79C6-A96E-4BFC-A4A6-4FBA53B1BF50}" destId="{162C28CE-157F-4599-8944-BE89E13BFD17}" srcOrd="6" destOrd="0" presId="urn:microsoft.com/office/officeart/2005/8/layout/cycle5"/>
    <dgm:cxn modelId="{47BAAAD3-637C-4948-AA59-5AB77085019B}" type="presParOf" srcId="{4B0E79C6-A96E-4BFC-A4A6-4FBA53B1BF50}" destId="{3F8743EA-9F7A-445C-ADF9-2B9FF2E658E5}" srcOrd="7" destOrd="0" presId="urn:microsoft.com/office/officeart/2005/8/layout/cycle5"/>
    <dgm:cxn modelId="{2195FA3E-09E9-4CAF-A7F3-0D532B5CBBE0}" type="presParOf" srcId="{4B0E79C6-A96E-4BFC-A4A6-4FBA53B1BF50}" destId="{4996B75F-E2DC-43B9-9987-E1BBCA47E980}" srcOrd="8" destOrd="0" presId="urn:microsoft.com/office/officeart/2005/8/layout/cycle5"/>
    <dgm:cxn modelId="{2D9F6514-8479-46D7-BAD4-C91CA480D214}" type="presParOf" srcId="{4B0E79C6-A96E-4BFC-A4A6-4FBA53B1BF50}" destId="{85BC1AD3-0652-4E34-B136-43ECEA68F59F}" srcOrd="9" destOrd="0" presId="urn:microsoft.com/office/officeart/2005/8/layout/cycle5"/>
    <dgm:cxn modelId="{45DEBE79-F592-4C7F-BA84-A5134301115D}" type="presParOf" srcId="{4B0E79C6-A96E-4BFC-A4A6-4FBA53B1BF50}" destId="{FF8914B9-EFFD-4B3A-AB6B-DAE85ADCB80C}" srcOrd="10" destOrd="0" presId="urn:microsoft.com/office/officeart/2005/8/layout/cycle5"/>
    <dgm:cxn modelId="{EC5735A1-801D-41A0-AEDE-38D831F77147}" type="presParOf" srcId="{4B0E79C6-A96E-4BFC-A4A6-4FBA53B1BF50}" destId="{06D80979-5DC5-4689-B9A2-9821EF909A83}" srcOrd="11" destOrd="0" presId="urn:microsoft.com/office/officeart/2005/8/layout/cycle5"/>
    <dgm:cxn modelId="{66C7F31A-E992-41BD-9A54-AE19D5131A98}" type="presParOf" srcId="{4B0E79C6-A96E-4BFC-A4A6-4FBA53B1BF50}" destId="{29822A41-E224-4B50-AD52-6CF58C7E5C85}" srcOrd="12" destOrd="0" presId="urn:microsoft.com/office/officeart/2005/8/layout/cycle5"/>
    <dgm:cxn modelId="{BA653FB6-F2D2-496F-81B9-3A0AE987D6B0}" type="presParOf" srcId="{4B0E79C6-A96E-4BFC-A4A6-4FBA53B1BF50}" destId="{5F9C8D43-86D7-4146-AF4C-87051E530BCC}" srcOrd="13" destOrd="0" presId="urn:microsoft.com/office/officeart/2005/8/layout/cycle5"/>
    <dgm:cxn modelId="{0AB4C81F-4097-42BD-9670-57BAFB44EEEE}" type="presParOf" srcId="{4B0E79C6-A96E-4BFC-A4A6-4FBA53B1BF50}" destId="{B7E1CBDE-4088-46CA-98DF-A7900A489B4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BF78C4A-4228-4674-8920-E2B678651C9F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D111675A-712C-4D7C-AB7C-325F77056CE4}">
      <dgm:prSet phldrT="[텍스트]"/>
      <dgm:spPr/>
      <dgm:t>
        <a:bodyPr/>
        <a:lstStyle/>
        <a:p>
          <a:pPr latinLnBrk="1"/>
          <a:r>
            <a:rPr lang="ko-KR" altLang="en-US" dirty="0" smtClean="0"/>
            <a:t>조언</a:t>
          </a:r>
          <a:endParaRPr lang="ko-KR" altLang="en-US" dirty="0"/>
        </a:p>
      </dgm:t>
    </dgm:pt>
    <dgm:pt modelId="{E2F7210E-45B1-48E5-AF18-F9466DFB1A31}" type="parTrans" cxnId="{3B00FED8-6DEB-4673-9FB6-A5B49A95C062}">
      <dgm:prSet/>
      <dgm:spPr/>
      <dgm:t>
        <a:bodyPr/>
        <a:lstStyle/>
        <a:p>
          <a:pPr latinLnBrk="1"/>
          <a:endParaRPr lang="ko-KR" altLang="en-US"/>
        </a:p>
      </dgm:t>
    </dgm:pt>
    <dgm:pt modelId="{35EA9E44-7D46-4982-B053-6A2357C9E731}" type="sibTrans" cxnId="{3B00FED8-6DEB-4673-9FB6-A5B49A95C062}">
      <dgm:prSet/>
      <dgm:spPr/>
      <dgm:t>
        <a:bodyPr/>
        <a:lstStyle/>
        <a:p>
          <a:pPr latinLnBrk="1"/>
          <a:endParaRPr lang="ko-KR" altLang="en-US"/>
        </a:p>
      </dgm:t>
    </dgm:pt>
    <dgm:pt modelId="{0C7FC932-B17A-4CE1-AA01-AC5E20CE9B8C}">
      <dgm:prSet phldrT="[텍스트]"/>
      <dgm:spPr/>
      <dgm:t>
        <a:bodyPr/>
        <a:lstStyle/>
        <a:p>
          <a:pPr latinLnBrk="1"/>
          <a:r>
            <a:rPr lang="ko-KR" altLang="en-US" dirty="0" smtClean="0"/>
            <a:t>설교</a:t>
          </a:r>
          <a:endParaRPr lang="ko-KR" altLang="en-US" dirty="0"/>
        </a:p>
      </dgm:t>
    </dgm:pt>
    <dgm:pt modelId="{D27FA012-4C3E-404B-9C0F-0DFF1BACF07C}" type="parTrans" cxnId="{2E2374F4-F33F-4121-A0F3-6F9E0619994B}">
      <dgm:prSet/>
      <dgm:spPr/>
      <dgm:t>
        <a:bodyPr/>
        <a:lstStyle/>
        <a:p>
          <a:pPr latinLnBrk="1"/>
          <a:endParaRPr lang="ko-KR" altLang="en-US"/>
        </a:p>
      </dgm:t>
    </dgm:pt>
    <dgm:pt modelId="{4F97E292-0CCA-4307-B108-46E7D145C54D}" type="sibTrans" cxnId="{2E2374F4-F33F-4121-A0F3-6F9E0619994B}">
      <dgm:prSet/>
      <dgm:spPr/>
      <dgm:t>
        <a:bodyPr/>
        <a:lstStyle/>
        <a:p>
          <a:pPr latinLnBrk="1"/>
          <a:endParaRPr lang="ko-KR" altLang="en-US"/>
        </a:p>
      </dgm:t>
    </dgm:pt>
    <dgm:pt modelId="{7EB3FC0A-D0F1-4FF3-9C3C-752120F26515}">
      <dgm:prSet phldrT="[텍스트]"/>
      <dgm:spPr/>
      <dgm:t>
        <a:bodyPr/>
        <a:lstStyle/>
        <a:p>
          <a:pPr latinLnBrk="1"/>
          <a:r>
            <a:rPr lang="ko-KR" altLang="en-US" dirty="0" smtClean="0"/>
            <a:t>충고</a:t>
          </a:r>
          <a:endParaRPr lang="ko-KR" altLang="en-US" dirty="0"/>
        </a:p>
      </dgm:t>
    </dgm:pt>
    <dgm:pt modelId="{F1A58EF4-95CA-4A42-97AE-FC6FA92C3E43}" type="parTrans" cxnId="{5FA0CDF1-A109-41C0-B0B9-39C81FDD9EB2}">
      <dgm:prSet/>
      <dgm:spPr/>
      <dgm:t>
        <a:bodyPr/>
        <a:lstStyle/>
        <a:p>
          <a:pPr latinLnBrk="1"/>
          <a:endParaRPr lang="ko-KR" altLang="en-US"/>
        </a:p>
      </dgm:t>
    </dgm:pt>
    <dgm:pt modelId="{81AF2B82-EC16-4F7E-BD0F-74B6E8819BA8}" type="sibTrans" cxnId="{5FA0CDF1-A109-41C0-B0B9-39C81FDD9EB2}">
      <dgm:prSet/>
      <dgm:spPr/>
      <dgm:t>
        <a:bodyPr/>
        <a:lstStyle/>
        <a:p>
          <a:pPr latinLnBrk="1"/>
          <a:endParaRPr lang="ko-KR" altLang="en-US"/>
        </a:p>
      </dgm:t>
    </dgm:pt>
    <dgm:pt modelId="{403F44B6-BD8E-47D3-9F5A-407B6681FE90}">
      <dgm:prSet phldrT="[텍스트]"/>
      <dgm:spPr/>
      <dgm:t>
        <a:bodyPr/>
        <a:lstStyle/>
        <a:p>
          <a:pPr latinLnBrk="1"/>
          <a:r>
            <a:rPr lang="ko-KR" altLang="en-US" dirty="0" smtClean="0"/>
            <a:t>야단</a:t>
          </a:r>
          <a:endParaRPr lang="ko-KR" altLang="en-US" dirty="0"/>
        </a:p>
      </dgm:t>
    </dgm:pt>
    <dgm:pt modelId="{82C84922-A7C1-47DC-A97D-B06C783075E2}" type="parTrans" cxnId="{ACCB0BAD-F77F-4E6A-884E-D36B2B3C5CBD}">
      <dgm:prSet/>
      <dgm:spPr/>
      <dgm:t>
        <a:bodyPr/>
        <a:lstStyle/>
        <a:p>
          <a:pPr latinLnBrk="1"/>
          <a:endParaRPr lang="ko-KR" altLang="en-US"/>
        </a:p>
      </dgm:t>
    </dgm:pt>
    <dgm:pt modelId="{406B8C2A-2111-4160-A16B-5D2286E2DE0F}" type="sibTrans" cxnId="{ACCB0BAD-F77F-4E6A-884E-D36B2B3C5CBD}">
      <dgm:prSet/>
      <dgm:spPr/>
      <dgm:t>
        <a:bodyPr/>
        <a:lstStyle/>
        <a:p>
          <a:pPr latinLnBrk="1"/>
          <a:endParaRPr lang="ko-KR" altLang="en-US"/>
        </a:p>
      </dgm:t>
    </dgm:pt>
    <dgm:pt modelId="{96AF6219-6231-432F-A2B7-8619E39770D4}" type="pres">
      <dgm:prSet presAssocID="{7BF78C4A-4228-4674-8920-E2B678651C9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AA0ABDA-C3D8-480E-881E-5D8A41132ACC}" type="pres">
      <dgm:prSet presAssocID="{D111675A-712C-4D7C-AB7C-325F77056CE4}" presName="centerShape" presStyleLbl="node0" presStyleIdx="0" presStyleCnt="1"/>
      <dgm:spPr/>
    </dgm:pt>
    <dgm:pt modelId="{5B9B2127-45D7-4B77-9E04-62F51A2FBEB2}" type="pres">
      <dgm:prSet presAssocID="{D27FA012-4C3E-404B-9C0F-0DFF1BACF07C}" presName="parTrans" presStyleLbl="bgSibTrans2D1" presStyleIdx="0" presStyleCnt="3"/>
      <dgm:spPr/>
    </dgm:pt>
    <dgm:pt modelId="{84210CD4-955B-4771-B986-185F8FE78C52}" type="pres">
      <dgm:prSet presAssocID="{0C7FC932-B17A-4CE1-AA01-AC5E20CE9B8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4D64CF-24FE-4DC9-AD6F-F2B01662A75D}" type="pres">
      <dgm:prSet presAssocID="{F1A58EF4-95CA-4A42-97AE-FC6FA92C3E43}" presName="parTrans" presStyleLbl="bgSibTrans2D1" presStyleIdx="1" presStyleCnt="3"/>
      <dgm:spPr/>
    </dgm:pt>
    <dgm:pt modelId="{5977F197-0F06-4F55-9FFF-E4A21B7905D2}" type="pres">
      <dgm:prSet presAssocID="{7EB3FC0A-D0F1-4FF3-9C3C-752120F26515}" presName="node" presStyleLbl="node1" presStyleIdx="1" presStyleCnt="3">
        <dgm:presLayoutVars>
          <dgm:bulletEnabled val="1"/>
        </dgm:presLayoutVars>
      </dgm:prSet>
      <dgm:spPr/>
    </dgm:pt>
    <dgm:pt modelId="{4C46E25C-AB28-4F8F-8290-253BFD26DED7}" type="pres">
      <dgm:prSet presAssocID="{82C84922-A7C1-47DC-A97D-B06C783075E2}" presName="parTrans" presStyleLbl="bgSibTrans2D1" presStyleIdx="2" presStyleCnt="3"/>
      <dgm:spPr/>
    </dgm:pt>
    <dgm:pt modelId="{C01B1DF1-A1D1-4ADC-BA10-1A15D4F2CB49}" type="pres">
      <dgm:prSet presAssocID="{403F44B6-BD8E-47D3-9F5A-407B6681FE90}" presName="node" presStyleLbl="node1" presStyleIdx="2" presStyleCnt="3">
        <dgm:presLayoutVars>
          <dgm:bulletEnabled val="1"/>
        </dgm:presLayoutVars>
      </dgm:prSet>
      <dgm:spPr/>
    </dgm:pt>
  </dgm:ptLst>
  <dgm:cxnLst>
    <dgm:cxn modelId="{F07B6A07-3354-43B7-A546-2EE1336A31A8}" type="presOf" srcId="{D27FA012-4C3E-404B-9C0F-0DFF1BACF07C}" destId="{5B9B2127-45D7-4B77-9E04-62F51A2FBEB2}" srcOrd="0" destOrd="0" presId="urn:microsoft.com/office/officeart/2005/8/layout/radial4"/>
    <dgm:cxn modelId="{21EFF1AA-38C1-4010-A6AD-195A17C2553F}" type="presOf" srcId="{403F44B6-BD8E-47D3-9F5A-407B6681FE90}" destId="{C01B1DF1-A1D1-4ADC-BA10-1A15D4F2CB49}" srcOrd="0" destOrd="0" presId="urn:microsoft.com/office/officeart/2005/8/layout/radial4"/>
    <dgm:cxn modelId="{62A21A09-5684-498B-98C8-8AFACB1275C2}" type="presOf" srcId="{F1A58EF4-95CA-4A42-97AE-FC6FA92C3E43}" destId="{E54D64CF-24FE-4DC9-AD6F-F2B01662A75D}" srcOrd="0" destOrd="0" presId="urn:microsoft.com/office/officeart/2005/8/layout/radial4"/>
    <dgm:cxn modelId="{ACCB0BAD-F77F-4E6A-884E-D36B2B3C5CBD}" srcId="{D111675A-712C-4D7C-AB7C-325F77056CE4}" destId="{403F44B6-BD8E-47D3-9F5A-407B6681FE90}" srcOrd="2" destOrd="0" parTransId="{82C84922-A7C1-47DC-A97D-B06C783075E2}" sibTransId="{406B8C2A-2111-4160-A16B-5D2286E2DE0F}"/>
    <dgm:cxn modelId="{5FA0CDF1-A109-41C0-B0B9-39C81FDD9EB2}" srcId="{D111675A-712C-4D7C-AB7C-325F77056CE4}" destId="{7EB3FC0A-D0F1-4FF3-9C3C-752120F26515}" srcOrd="1" destOrd="0" parTransId="{F1A58EF4-95CA-4A42-97AE-FC6FA92C3E43}" sibTransId="{81AF2B82-EC16-4F7E-BD0F-74B6E8819BA8}"/>
    <dgm:cxn modelId="{EBC85CEC-3982-4E64-B325-256928DD3999}" type="presOf" srcId="{7BF78C4A-4228-4674-8920-E2B678651C9F}" destId="{96AF6219-6231-432F-A2B7-8619E39770D4}" srcOrd="0" destOrd="0" presId="urn:microsoft.com/office/officeart/2005/8/layout/radial4"/>
    <dgm:cxn modelId="{2E2374F4-F33F-4121-A0F3-6F9E0619994B}" srcId="{D111675A-712C-4D7C-AB7C-325F77056CE4}" destId="{0C7FC932-B17A-4CE1-AA01-AC5E20CE9B8C}" srcOrd="0" destOrd="0" parTransId="{D27FA012-4C3E-404B-9C0F-0DFF1BACF07C}" sibTransId="{4F97E292-0CCA-4307-B108-46E7D145C54D}"/>
    <dgm:cxn modelId="{61A70CC7-291B-4F12-A886-BF93604BFAF5}" type="presOf" srcId="{7EB3FC0A-D0F1-4FF3-9C3C-752120F26515}" destId="{5977F197-0F06-4F55-9FFF-E4A21B7905D2}" srcOrd="0" destOrd="0" presId="urn:microsoft.com/office/officeart/2005/8/layout/radial4"/>
    <dgm:cxn modelId="{CD3DF34C-BA76-4405-B7C7-F0DA1B3ED127}" type="presOf" srcId="{82C84922-A7C1-47DC-A97D-B06C783075E2}" destId="{4C46E25C-AB28-4F8F-8290-253BFD26DED7}" srcOrd="0" destOrd="0" presId="urn:microsoft.com/office/officeart/2005/8/layout/radial4"/>
    <dgm:cxn modelId="{3B00FED8-6DEB-4673-9FB6-A5B49A95C062}" srcId="{7BF78C4A-4228-4674-8920-E2B678651C9F}" destId="{D111675A-712C-4D7C-AB7C-325F77056CE4}" srcOrd="0" destOrd="0" parTransId="{E2F7210E-45B1-48E5-AF18-F9466DFB1A31}" sibTransId="{35EA9E44-7D46-4982-B053-6A2357C9E731}"/>
    <dgm:cxn modelId="{C68867E0-FFE4-4834-BB96-D706507F8A0B}" type="presOf" srcId="{0C7FC932-B17A-4CE1-AA01-AC5E20CE9B8C}" destId="{84210CD4-955B-4771-B986-185F8FE78C52}" srcOrd="0" destOrd="0" presId="urn:microsoft.com/office/officeart/2005/8/layout/radial4"/>
    <dgm:cxn modelId="{CBB90EEF-A1B2-4366-9C10-8967FA70AEBF}" type="presOf" srcId="{D111675A-712C-4D7C-AB7C-325F77056CE4}" destId="{1AA0ABDA-C3D8-480E-881E-5D8A41132ACC}" srcOrd="0" destOrd="0" presId="urn:microsoft.com/office/officeart/2005/8/layout/radial4"/>
    <dgm:cxn modelId="{BF68B9CC-3BB1-4BFD-B5E8-707E98992E50}" type="presParOf" srcId="{96AF6219-6231-432F-A2B7-8619E39770D4}" destId="{1AA0ABDA-C3D8-480E-881E-5D8A41132ACC}" srcOrd="0" destOrd="0" presId="urn:microsoft.com/office/officeart/2005/8/layout/radial4"/>
    <dgm:cxn modelId="{F013FA1E-7AC8-4571-A20F-9BC3C7EF84F6}" type="presParOf" srcId="{96AF6219-6231-432F-A2B7-8619E39770D4}" destId="{5B9B2127-45D7-4B77-9E04-62F51A2FBEB2}" srcOrd="1" destOrd="0" presId="urn:microsoft.com/office/officeart/2005/8/layout/radial4"/>
    <dgm:cxn modelId="{C1DC4B9D-FD1E-4DEB-AD24-B6B1487B34A5}" type="presParOf" srcId="{96AF6219-6231-432F-A2B7-8619E39770D4}" destId="{84210CD4-955B-4771-B986-185F8FE78C52}" srcOrd="2" destOrd="0" presId="urn:microsoft.com/office/officeart/2005/8/layout/radial4"/>
    <dgm:cxn modelId="{47A43C02-9FB0-4E13-90D9-B72AEC1442BA}" type="presParOf" srcId="{96AF6219-6231-432F-A2B7-8619E39770D4}" destId="{E54D64CF-24FE-4DC9-AD6F-F2B01662A75D}" srcOrd="3" destOrd="0" presId="urn:microsoft.com/office/officeart/2005/8/layout/radial4"/>
    <dgm:cxn modelId="{DC3CFC2D-F4CA-4337-BAAF-C63311F300EF}" type="presParOf" srcId="{96AF6219-6231-432F-A2B7-8619E39770D4}" destId="{5977F197-0F06-4F55-9FFF-E4A21B7905D2}" srcOrd="4" destOrd="0" presId="urn:microsoft.com/office/officeart/2005/8/layout/radial4"/>
    <dgm:cxn modelId="{21B7EE5A-2538-4FA9-8432-9F43142B8B7F}" type="presParOf" srcId="{96AF6219-6231-432F-A2B7-8619E39770D4}" destId="{4C46E25C-AB28-4F8F-8290-253BFD26DED7}" srcOrd="5" destOrd="0" presId="urn:microsoft.com/office/officeart/2005/8/layout/radial4"/>
    <dgm:cxn modelId="{953AF29B-DD79-4ADF-BE00-F638FCA650B7}" type="presParOf" srcId="{96AF6219-6231-432F-A2B7-8619E39770D4}" destId="{C01B1DF1-A1D1-4ADC-BA10-1A15D4F2CB4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24DDA0A-FC08-41BC-9A8B-D9D19083456B}" type="doc">
      <dgm:prSet loTypeId="urn:microsoft.com/office/officeart/2005/8/layout/target3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D12D1D9-5142-41FA-8166-64719916486A}">
      <dgm:prSet phldrT="[텍스트]"/>
      <dgm:spPr/>
      <dgm:t>
        <a:bodyPr/>
        <a:lstStyle/>
        <a:p>
          <a:pPr latinLnBrk="1"/>
          <a:r>
            <a:rPr lang="ko-KR" altLang="en-US" dirty="0" smtClean="0"/>
            <a:t>행동</a:t>
          </a:r>
          <a:endParaRPr lang="ko-KR" altLang="en-US" dirty="0"/>
        </a:p>
      </dgm:t>
    </dgm:pt>
    <dgm:pt modelId="{7CCA6966-9AF3-4AE0-87A9-E1B980BE52F9}" type="parTrans" cxnId="{6AA88C5A-D9AA-42F2-A041-B529826F0726}">
      <dgm:prSet/>
      <dgm:spPr/>
      <dgm:t>
        <a:bodyPr/>
        <a:lstStyle/>
        <a:p>
          <a:pPr latinLnBrk="1"/>
          <a:endParaRPr lang="ko-KR" altLang="en-US"/>
        </a:p>
      </dgm:t>
    </dgm:pt>
    <dgm:pt modelId="{80187665-EA09-4E69-844C-3CD20074AEF9}" type="sibTrans" cxnId="{6AA88C5A-D9AA-42F2-A041-B529826F0726}">
      <dgm:prSet/>
      <dgm:spPr/>
      <dgm:t>
        <a:bodyPr/>
        <a:lstStyle/>
        <a:p>
          <a:pPr latinLnBrk="1"/>
          <a:endParaRPr lang="ko-KR" altLang="en-US"/>
        </a:p>
      </dgm:t>
    </dgm:pt>
    <dgm:pt modelId="{E9280B5B-45F2-4030-9B7C-591B6EC8FEF7}">
      <dgm:prSet phldrT="[텍스트]"/>
      <dgm:spPr/>
      <dgm:t>
        <a:bodyPr/>
        <a:lstStyle/>
        <a:p>
          <a:pPr latinLnBrk="1"/>
          <a:r>
            <a:rPr lang="ko-KR" altLang="en-US" dirty="0" smtClean="0"/>
            <a:t>갈등</a:t>
          </a:r>
          <a:r>
            <a:rPr lang="en-US" altLang="ko-KR" dirty="0" smtClean="0"/>
            <a:t>,</a:t>
          </a:r>
          <a:r>
            <a:rPr lang="ko-KR" altLang="en-US" dirty="0" smtClean="0"/>
            <a:t>무시</a:t>
          </a:r>
          <a:endParaRPr lang="ko-KR" altLang="en-US" dirty="0"/>
        </a:p>
      </dgm:t>
    </dgm:pt>
    <dgm:pt modelId="{DAE173E6-23F8-49FA-8B89-6F9B68C304D7}" type="parTrans" cxnId="{F107C6B1-5BAC-4996-9C9E-3B877DCE97E6}">
      <dgm:prSet/>
      <dgm:spPr/>
      <dgm:t>
        <a:bodyPr/>
        <a:lstStyle/>
        <a:p>
          <a:pPr latinLnBrk="1"/>
          <a:endParaRPr lang="ko-KR" altLang="en-US"/>
        </a:p>
      </dgm:t>
    </dgm:pt>
    <dgm:pt modelId="{0FC5D550-9C8C-449A-B306-0E08EBF5C8F2}" type="sibTrans" cxnId="{F107C6B1-5BAC-4996-9C9E-3B877DCE97E6}">
      <dgm:prSet/>
      <dgm:spPr/>
      <dgm:t>
        <a:bodyPr/>
        <a:lstStyle/>
        <a:p>
          <a:pPr latinLnBrk="1"/>
          <a:endParaRPr lang="ko-KR" altLang="en-US"/>
        </a:p>
      </dgm:t>
    </dgm:pt>
    <dgm:pt modelId="{69FAD47E-DED2-4A95-80FA-1729DC7E1AEB}">
      <dgm:prSet phldrT="[텍스트]"/>
      <dgm:spPr/>
      <dgm:t>
        <a:bodyPr/>
        <a:lstStyle/>
        <a:p>
          <a:pPr latinLnBrk="1"/>
          <a:r>
            <a:rPr lang="ko-KR" altLang="en-US" dirty="0" smtClean="0"/>
            <a:t>조화</a:t>
          </a:r>
          <a:r>
            <a:rPr lang="en-US" altLang="ko-KR" dirty="0" smtClean="0"/>
            <a:t>,</a:t>
          </a:r>
          <a:r>
            <a:rPr lang="ko-KR" altLang="en-US" dirty="0" smtClean="0"/>
            <a:t>합리</a:t>
          </a:r>
          <a:r>
            <a:rPr lang="en-US" altLang="ko-KR" dirty="0" smtClean="0"/>
            <a:t>,</a:t>
          </a:r>
          <a:r>
            <a:rPr lang="ko-KR" altLang="en-US" dirty="0" smtClean="0"/>
            <a:t>양보</a:t>
          </a:r>
          <a:endParaRPr lang="ko-KR" altLang="en-US" dirty="0"/>
        </a:p>
      </dgm:t>
    </dgm:pt>
    <dgm:pt modelId="{5F549317-EB4D-4AB7-B13B-CF30BFA70C4E}" type="parTrans" cxnId="{42D7A9E4-50C1-40E9-B572-6DFC5A6C8AF3}">
      <dgm:prSet/>
      <dgm:spPr/>
      <dgm:t>
        <a:bodyPr/>
        <a:lstStyle/>
        <a:p>
          <a:pPr latinLnBrk="1"/>
          <a:endParaRPr lang="ko-KR" altLang="en-US"/>
        </a:p>
      </dgm:t>
    </dgm:pt>
    <dgm:pt modelId="{7BC5AC59-17EF-4E36-AF89-3FB92BBA1AEB}" type="sibTrans" cxnId="{42D7A9E4-50C1-40E9-B572-6DFC5A6C8AF3}">
      <dgm:prSet/>
      <dgm:spPr/>
      <dgm:t>
        <a:bodyPr/>
        <a:lstStyle/>
        <a:p>
          <a:pPr latinLnBrk="1"/>
          <a:endParaRPr lang="ko-KR" altLang="en-US"/>
        </a:p>
      </dgm:t>
    </dgm:pt>
    <dgm:pt modelId="{2ED3F842-EABB-4D15-BC51-B1C458936FA0}">
      <dgm:prSet phldrT="[텍스트]"/>
      <dgm:spPr/>
      <dgm:t>
        <a:bodyPr/>
        <a:lstStyle/>
        <a:p>
          <a:pPr latinLnBrk="1"/>
          <a:r>
            <a:rPr lang="ko-KR" altLang="en-US" dirty="0" smtClean="0"/>
            <a:t>태도</a:t>
          </a:r>
          <a:endParaRPr lang="ko-KR" altLang="en-US" dirty="0"/>
        </a:p>
      </dgm:t>
    </dgm:pt>
    <dgm:pt modelId="{5EA89BAF-1191-4100-BBAD-F1E70242836A}" type="parTrans" cxnId="{76141B3E-46F2-4B9C-960D-024F162D9802}">
      <dgm:prSet/>
      <dgm:spPr/>
      <dgm:t>
        <a:bodyPr/>
        <a:lstStyle/>
        <a:p>
          <a:pPr latinLnBrk="1"/>
          <a:endParaRPr lang="ko-KR" altLang="en-US"/>
        </a:p>
      </dgm:t>
    </dgm:pt>
    <dgm:pt modelId="{383B7BB8-C7D7-4421-8456-315A820E57DF}" type="sibTrans" cxnId="{76141B3E-46F2-4B9C-960D-024F162D9802}">
      <dgm:prSet/>
      <dgm:spPr/>
      <dgm:t>
        <a:bodyPr/>
        <a:lstStyle/>
        <a:p>
          <a:pPr latinLnBrk="1"/>
          <a:endParaRPr lang="ko-KR" altLang="en-US"/>
        </a:p>
      </dgm:t>
    </dgm:pt>
    <dgm:pt modelId="{CCB138D6-487E-418A-8A78-8DDA05050B7A}">
      <dgm:prSet phldrT="[텍스트]"/>
      <dgm:spPr/>
      <dgm:t>
        <a:bodyPr/>
        <a:lstStyle/>
        <a:p>
          <a:pPr latinLnBrk="1"/>
          <a:r>
            <a:rPr lang="ko-KR" altLang="en-US" dirty="0" smtClean="0"/>
            <a:t>무지개</a:t>
          </a:r>
          <a:r>
            <a:rPr lang="en-US" altLang="ko-KR" dirty="0" smtClean="0"/>
            <a:t>, </a:t>
          </a:r>
          <a:r>
            <a:rPr lang="ko-KR" altLang="en-US" dirty="0" smtClean="0"/>
            <a:t>단 색</a:t>
          </a:r>
          <a:endParaRPr lang="ko-KR" altLang="en-US" dirty="0"/>
        </a:p>
      </dgm:t>
    </dgm:pt>
    <dgm:pt modelId="{13A0D732-11A1-4F77-B20A-E458B29C4D9C}" type="parTrans" cxnId="{B9DB2EC7-15D6-47B7-B632-446FB5435044}">
      <dgm:prSet/>
      <dgm:spPr/>
      <dgm:t>
        <a:bodyPr/>
        <a:lstStyle/>
        <a:p>
          <a:pPr latinLnBrk="1"/>
          <a:endParaRPr lang="ko-KR" altLang="en-US"/>
        </a:p>
      </dgm:t>
    </dgm:pt>
    <dgm:pt modelId="{B077B7EB-9DCF-4CF5-89D8-60832316FCEA}" type="sibTrans" cxnId="{B9DB2EC7-15D6-47B7-B632-446FB5435044}">
      <dgm:prSet/>
      <dgm:spPr/>
      <dgm:t>
        <a:bodyPr/>
        <a:lstStyle/>
        <a:p>
          <a:pPr latinLnBrk="1"/>
          <a:endParaRPr lang="ko-KR" altLang="en-US"/>
        </a:p>
      </dgm:t>
    </dgm:pt>
    <dgm:pt modelId="{D23C7061-054D-4DAF-A428-274D5F14A01B}">
      <dgm:prSet phldrT="[텍스트]"/>
      <dgm:spPr/>
      <dgm:t>
        <a:bodyPr/>
        <a:lstStyle/>
        <a:p>
          <a:pPr latinLnBrk="1"/>
          <a:r>
            <a:rPr lang="ko-KR" altLang="en-US" dirty="0" smtClean="0"/>
            <a:t>황금률</a:t>
          </a:r>
          <a:r>
            <a:rPr lang="en-US" altLang="ko-KR" dirty="0" smtClean="0"/>
            <a:t>,</a:t>
          </a:r>
          <a:r>
            <a:rPr lang="ko-KR" altLang="en-US" dirty="0" smtClean="0"/>
            <a:t>감정이입</a:t>
          </a:r>
          <a:endParaRPr lang="ko-KR" altLang="en-US" dirty="0"/>
        </a:p>
      </dgm:t>
    </dgm:pt>
    <dgm:pt modelId="{EA4BC624-F4F5-4E05-99CD-83FFD2655F8D}" type="parTrans" cxnId="{89A2268A-64FC-4D7F-B1A5-E3E746E9DE68}">
      <dgm:prSet/>
      <dgm:spPr/>
      <dgm:t>
        <a:bodyPr/>
        <a:lstStyle/>
        <a:p>
          <a:pPr latinLnBrk="1"/>
          <a:endParaRPr lang="ko-KR" altLang="en-US"/>
        </a:p>
      </dgm:t>
    </dgm:pt>
    <dgm:pt modelId="{1159F0E9-CE80-4AE7-BEF8-3A8635C9E8C9}" type="sibTrans" cxnId="{89A2268A-64FC-4D7F-B1A5-E3E746E9DE68}">
      <dgm:prSet/>
      <dgm:spPr/>
      <dgm:t>
        <a:bodyPr/>
        <a:lstStyle/>
        <a:p>
          <a:pPr latinLnBrk="1"/>
          <a:endParaRPr lang="ko-KR" altLang="en-US"/>
        </a:p>
      </dgm:t>
    </dgm:pt>
    <dgm:pt modelId="{107A4DA6-03A6-46DC-A69C-27CDDFF9802B}">
      <dgm:prSet phldrT="[텍스트]"/>
      <dgm:spPr/>
      <dgm:t>
        <a:bodyPr/>
        <a:lstStyle/>
        <a:p>
          <a:pPr latinLnBrk="1"/>
          <a:r>
            <a:rPr lang="ko-KR" altLang="en-US" dirty="0" smtClean="0"/>
            <a:t>어투</a:t>
          </a:r>
          <a:endParaRPr lang="ko-KR" altLang="en-US" dirty="0"/>
        </a:p>
      </dgm:t>
    </dgm:pt>
    <dgm:pt modelId="{AFBC9EF2-09BE-411D-BA38-7F6B695C39BE}" type="parTrans" cxnId="{103EA9FE-51C5-4218-8489-88469CAF042D}">
      <dgm:prSet/>
      <dgm:spPr/>
      <dgm:t>
        <a:bodyPr/>
        <a:lstStyle/>
        <a:p>
          <a:pPr latinLnBrk="1"/>
          <a:endParaRPr lang="ko-KR" altLang="en-US"/>
        </a:p>
      </dgm:t>
    </dgm:pt>
    <dgm:pt modelId="{6F43C23D-60B0-42B4-95A9-FCADC8813D17}" type="sibTrans" cxnId="{103EA9FE-51C5-4218-8489-88469CAF042D}">
      <dgm:prSet/>
      <dgm:spPr/>
      <dgm:t>
        <a:bodyPr/>
        <a:lstStyle/>
        <a:p>
          <a:pPr latinLnBrk="1"/>
          <a:endParaRPr lang="ko-KR" altLang="en-US"/>
        </a:p>
      </dgm:t>
    </dgm:pt>
    <dgm:pt modelId="{7AA808D9-E74B-4B16-80EA-67D93EF89988}">
      <dgm:prSet phldrT="[텍스트]"/>
      <dgm:spPr/>
      <dgm:t>
        <a:bodyPr/>
        <a:lstStyle/>
        <a:p>
          <a:pPr latinLnBrk="1"/>
          <a:r>
            <a:rPr lang="ko-KR" altLang="en-US" dirty="0" smtClean="0"/>
            <a:t>내뱉기</a:t>
          </a:r>
          <a:r>
            <a:rPr lang="en-US" altLang="ko-KR" dirty="0" smtClean="0"/>
            <a:t>,</a:t>
          </a:r>
          <a:r>
            <a:rPr lang="ko-KR" altLang="en-US" dirty="0" smtClean="0"/>
            <a:t>흠잡기</a:t>
          </a:r>
          <a:endParaRPr lang="ko-KR" altLang="en-US" dirty="0"/>
        </a:p>
      </dgm:t>
    </dgm:pt>
    <dgm:pt modelId="{4365611A-9154-4E4E-BF91-8BAAA36267F4}" type="parTrans" cxnId="{4A69AF8B-FEBC-419C-8E84-BB11F65D4794}">
      <dgm:prSet/>
      <dgm:spPr/>
      <dgm:t>
        <a:bodyPr/>
        <a:lstStyle/>
        <a:p>
          <a:pPr latinLnBrk="1"/>
          <a:endParaRPr lang="ko-KR" altLang="en-US"/>
        </a:p>
      </dgm:t>
    </dgm:pt>
    <dgm:pt modelId="{B40B30E6-E736-4777-83AA-C7C9B037F933}" type="sibTrans" cxnId="{4A69AF8B-FEBC-419C-8E84-BB11F65D4794}">
      <dgm:prSet/>
      <dgm:spPr/>
      <dgm:t>
        <a:bodyPr/>
        <a:lstStyle/>
        <a:p>
          <a:pPr latinLnBrk="1"/>
          <a:endParaRPr lang="ko-KR" altLang="en-US"/>
        </a:p>
      </dgm:t>
    </dgm:pt>
    <dgm:pt modelId="{B33B41F4-57A2-4AB2-B800-1017AC47FB93}">
      <dgm:prSet phldrT="[텍스트]"/>
      <dgm:spPr/>
      <dgm:t>
        <a:bodyPr/>
        <a:lstStyle/>
        <a:p>
          <a:pPr latinLnBrk="1"/>
          <a:r>
            <a:rPr lang="ko-KR" altLang="en-US" dirty="0" smtClean="0"/>
            <a:t>질문</a:t>
          </a:r>
          <a:r>
            <a:rPr lang="en-US" altLang="ko-KR" dirty="0" smtClean="0"/>
            <a:t>,</a:t>
          </a:r>
          <a:r>
            <a:rPr lang="ko-KR" altLang="en-US" dirty="0" smtClean="0"/>
            <a:t>말씀</a:t>
          </a:r>
          <a:endParaRPr lang="ko-KR" altLang="en-US" dirty="0"/>
        </a:p>
      </dgm:t>
    </dgm:pt>
    <dgm:pt modelId="{C070CD89-2BD3-4B44-B193-3B0CEDE63BE3}" type="parTrans" cxnId="{0DE3751C-A812-4712-9053-A2D6A804F4E8}">
      <dgm:prSet/>
      <dgm:spPr/>
      <dgm:t>
        <a:bodyPr/>
        <a:lstStyle/>
        <a:p>
          <a:pPr latinLnBrk="1"/>
          <a:endParaRPr lang="ko-KR" altLang="en-US"/>
        </a:p>
      </dgm:t>
    </dgm:pt>
    <dgm:pt modelId="{1D7E61C6-4272-417A-827C-3763788439EF}" type="sibTrans" cxnId="{0DE3751C-A812-4712-9053-A2D6A804F4E8}">
      <dgm:prSet/>
      <dgm:spPr/>
      <dgm:t>
        <a:bodyPr/>
        <a:lstStyle/>
        <a:p>
          <a:pPr latinLnBrk="1"/>
          <a:endParaRPr lang="ko-KR" altLang="en-US"/>
        </a:p>
      </dgm:t>
    </dgm:pt>
    <dgm:pt modelId="{C41C8B5D-E3A0-41E1-B31A-60F8BBC04D99}" type="pres">
      <dgm:prSet presAssocID="{D24DDA0A-FC08-41BC-9A8B-D9D19083456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620AC99-AF87-4740-9F43-4727E693B0C8}" type="pres">
      <dgm:prSet presAssocID="{5D12D1D9-5142-41FA-8166-64719916486A}" presName="circle1" presStyleLbl="node1" presStyleIdx="0" presStyleCnt="3"/>
      <dgm:spPr/>
    </dgm:pt>
    <dgm:pt modelId="{2555448D-8920-4F63-91C4-3C1CADA10E1B}" type="pres">
      <dgm:prSet presAssocID="{5D12D1D9-5142-41FA-8166-64719916486A}" presName="space" presStyleCnt="0"/>
      <dgm:spPr/>
    </dgm:pt>
    <dgm:pt modelId="{A5A088C1-8108-4D2B-BBB7-8338CF3D4769}" type="pres">
      <dgm:prSet presAssocID="{5D12D1D9-5142-41FA-8166-64719916486A}" presName="rect1" presStyleLbl="alignAcc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2A93B7DE-E987-41A9-96B8-E6413A19C844}" type="pres">
      <dgm:prSet presAssocID="{2ED3F842-EABB-4D15-BC51-B1C458936FA0}" presName="vertSpace2" presStyleLbl="node1" presStyleIdx="0" presStyleCnt="3"/>
      <dgm:spPr/>
    </dgm:pt>
    <dgm:pt modelId="{836A5541-843A-4835-9CFA-CD84A66EAC28}" type="pres">
      <dgm:prSet presAssocID="{2ED3F842-EABB-4D15-BC51-B1C458936FA0}" presName="circle2" presStyleLbl="node1" presStyleIdx="1" presStyleCnt="3"/>
      <dgm:spPr/>
    </dgm:pt>
    <dgm:pt modelId="{DA8D3EAA-4C07-4EC8-B087-601B40DD6690}" type="pres">
      <dgm:prSet presAssocID="{2ED3F842-EABB-4D15-BC51-B1C458936FA0}" presName="rect2" presStyleLbl="alignAcc1" presStyleIdx="1" presStyleCnt="3"/>
      <dgm:spPr/>
    </dgm:pt>
    <dgm:pt modelId="{58250B0B-F962-4A48-8718-CD0B118C0388}" type="pres">
      <dgm:prSet presAssocID="{107A4DA6-03A6-46DC-A69C-27CDDFF9802B}" presName="vertSpace3" presStyleLbl="node1" presStyleIdx="1" presStyleCnt="3"/>
      <dgm:spPr/>
    </dgm:pt>
    <dgm:pt modelId="{8CDE9F42-CA80-42F8-AA25-E31BA03CF97D}" type="pres">
      <dgm:prSet presAssocID="{107A4DA6-03A6-46DC-A69C-27CDDFF9802B}" presName="circle3" presStyleLbl="node1" presStyleIdx="2" presStyleCnt="3"/>
      <dgm:spPr/>
    </dgm:pt>
    <dgm:pt modelId="{60F58AAB-F1DD-4F1C-B5FE-DD94E970720B}" type="pres">
      <dgm:prSet presAssocID="{107A4DA6-03A6-46DC-A69C-27CDDFF9802B}" presName="rect3" presStyleLbl="alignAcc1" presStyleIdx="2" presStyleCnt="3"/>
      <dgm:spPr/>
    </dgm:pt>
    <dgm:pt modelId="{F6846E95-43DD-4859-9E8C-2DE2FD3623D4}" type="pres">
      <dgm:prSet presAssocID="{5D12D1D9-5142-41FA-8166-64719916486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569178-73AE-449E-9D82-BE27EDD3A20C}" type="pres">
      <dgm:prSet presAssocID="{5D12D1D9-5142-41FA-8166-64719916486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4EE71E-1AC9-47B9-A4F4-8AB68C319100}" type="pres">
      <dgm:prSet presAssocID="{2ED3F842-EABB-4D15-BC51-B1C458936FA0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9DBA4BDE-B81D-4726-812E-BD95FAE538D0}" type="pres">
      <dgm:prSet presAssocID="{2ED3F842-EABB-4D15-BC51-B1C458936FA0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84A087-04E7-4CE9-BB91-8D168560850A}" type="pres">
      <dgm:prSet presAssocID="{107A4DA6-03A6-46DC-A69C-27CDDFF9802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0A059706-D23A-413C-B02D-C97B7FF8FD91}" type="pres">
      <dgm:prSet presAssocID="{107A4DA6-03A6-46DC-A69C-27CDDFF9802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4A69AF8B-FEBC-419C-8E84-BB11F65D4794}" srcId="{107A4DA6-03A6-46DC-A69C-27CDDFF9802B}" destId="{7AA808D9-E74B-4B16-80EA-67D93EF89988}" srcOrd="0" destOrd="0" parTransId="{4365611A-9154-4E4E-BF91-8BAAA36267F4}" sibTransId="{B40B30E6-E736-4777-83AA-C7C9B037F933}"/>
    <dgm:cxn modelId="{025E3AF1-5F32-489B-8453-D09C69D19922}" type="presOf" srcId="{69FAD47E-DED2-4A95-80FA-1729DC7E1AEB}" destId="{1A569178-73AE-449E-9D82-BE27EDD3A20C}" srcOrd="0" destOrd="1" presId="urn:microsoft.com/office/officeart/2005/8/layout/target3"/>
    <dgm:cxn modelId="{66D3B848-F0AF-439C-BB76-2500D72E4837}" type="presOf" srcId="{B33B41F4-57A2-4AB2-B800-1017AC47FB93}" destId="{0A059706-D23A-413C-B02D-C97B7FF8FD91}" srcOrd="0" destOrd="1" presId="urn:microsoft.com/office/officeart/2005/8/layout/target3"/>
    <dgm:cxn modelId="{50A7605A-3F7C-4F3F-9428-3BE7129728B1}" type="presOf" srcId="{2ED3F842-EABB-4D15-BC51-B1C458936FA0}" destId="{DA8D3EAA-4C07-4EC8-B087-601B40DD6690}" srcOrd="0" destOrd="0" presId="urn:microsoft.com/office/officeart/2005/8/layout/target3"/>
    <dgm:cxn modelId="{C03DEBA9-7580-4BE9-A8D5-57F23E471E83}" type="presOf" srcId="{2ED3F842-EABB-4D15-BC51-B1C458936FA0}" destId="{174EE71E-1AC9-47B9-A4F4-8AB68C319100}" srcOrd="1" destOrd="0" presId="urn:microsoft.com/office/officeart/2005/8/layout/target3"/>
    <dgm:cxn modelId="{8343AE5B-825B-4F7D-B32E-592609CB3952}" type="presOf" srcId="{7AA808D9-E74B-4B16-80EA-67D93EF89988}" destId="{0A059706-D23A-413C-B02D-C97B7FF8FD91}" srcOrd="0" destOrd="0" presId="urn:microsoft.com/office/officeart/2005/8/layout/target3"/>
    <dgm:cxn modelId="{89A2268A-64FC-4D7F-B1A5-E3E746E9DE68}" srcId="{2ED3F842-EABB-4D15-BC51-B1C458936FA0}" destId="{D23C7061-054D-4DAF-A428-274D5F14A01B}" srcOrd="1" destOrd="0" parTransId="{EA4BC624-F4F5-4E05-99CD-83FFD2655F8D}" sibTransId="{1159F0E9-CE80-4AE7-BEF8-3A8635C9E8C9}"/>
    <dgm:cxn modelId="{719CFC5E-884B-4B70-A36E-7BD1E4FBD097}" type="presOf" srcId="{5D12D1D9-5142-41FA-8166-64719916486A}" destId="{F6846E95-43DD-4859-9E8C-2DE2FD3623D4}" srcOrd="1" destOrd="0" presId="urn:microsoft.com/office/officeart/2005/8/layout/target3"/>
    <dgm:cxn modelId="{A3F29582-E8D3-45AC-9761-43960961CF0C}" type="presOf" srcId="{107A4DA6-03A6-46DC-A69C-27CDDFF9802B}" destId="{CE84A087-04E7-4CE9-BB91-8D168560850A}" srcOrd="1" destOrd="0" presId="urn:microsoft.com/office/officeart/2005/8/layout/target3"/>
    <dgm:cxn modelId="{D0FFEDE1-29CD-4EFD-8238-D3D14B7FA4EF}" type="presOf" srcId="{D24DDA0A-FC08-41BC-9A8B-D9D19083456B}" destId="{C41C8B5D-E3A0-41E1-B31A-60F8BBC04D99}" srcOrd="0" destOrd="0" presId="urn:microsoft.com/office/officeart/2005/8/layout/target3"/>
    <dgm:cxn modelId="{B9DB2EC7-15D6-47B7-B632-446FB5435044}" srcId="{2ED3F842-EABB-4D15-BC51-B1C458936FA0}" destId="{CCB138D6-487E-418A-8A78-8DDA05050B7A}" srcOrd="0" destOrd="0" parTransId="{13A0D732-11A1-4F77-B20A-E458B29C4D9C}" sibTransId="{B077B7EB-9DCF-4CF5-89D8-60832316FCEA}"/>
    <dgm:cxn modelId="{6AA88C5A-D9AA-42F2-A041-B529826F0726}" srcId="{D24DDA0A-FC08-41BC-9A8B-D9D19083456B}" destId="{5D12D1D9-5142-41FA-8166-64719916486A}" srcOrd="0" destOrd="0" parTransId="{7CCA6966-9AF3-4AE0-87A9-E1B980BE52F9}" sibTransId="{80187665-EA09-4E69-844C-3CD20074AEF9}"/>
    <dgm:cxn modelId="{CDFDC49C-0304-41D5-A38C-B4F44DC5DC80}" type="presOf" srcId="{107A4DA6-03A6-46DC-A69C-27CDDFF9802B}" destId="{60F58AAB-F1DD-4F1C-B5FE-DD94E970720B}" srcOrd="0" destOrd="0" presId="urn:microsoft.com/office/officeart/2005/8/layout/target3"/>
    <dgm:cxn modelId="{F107C6B1-5BAC-4996-9C9E-3B877DCE97E6}" srcId="{5D12D1D9-5142-41FA-8166-64719916486A}" destId="{E9280B5B-45F2-4030-9B7C-591B6EC8FEF7}" srcOrd="0" destOrd="0" parTransId="{DAE173E6-23F8-49FA-8B89-6F9B68C304D7}" sibTransId="{0FC5D550-9C8C-449A-B306-0E08EBF5C8F2}"/>
    <dgm:cxn modelId="{6878B6D3-4434-4F98-8BC8-9034A6B17875}" type="presOf" srcId="{5D12D1D9-5142-41FA-8166-64719916486A}" destId="{A5A088C1-8108-4D2B-BBB7-8338CF3D4769}" srcOrd="0" destOrd="0" presId="urn:microsoft.com/office/officeart/2005/8/layout/target3"/>
    <dgm:cxn modelId="{103EA9FE-51C5-4218-8489-88469CAF042D}" srcId="{D24DDA0A-FC08-41BC-9A8B-D9D19083456B}" destId="{107A4DA6-03A6-46DC-A69C-27CDDFF9802B}" srcOrd="2" destOrd="0" parTransId="{AFBC9EF2-09BE-411D-BA38-7F6B695C39BE}" sibTransId="{6F43C23D-60B0-42B4-95A9-FCADC8813D17}"/>
    <dgm:cxn modelId="{228B578A-B72E-4A2B-A26F-D3DA5A4547B7}" type="presOf" srcId="{E9280B5B-45F2-4030-9B7C-591B6EC8FEF7}" destId="{1A569178-73AE-449E-9D82-BE27EDD3A20C}" srcOrd="0" destOrd="0" presId="urn:microsoft.com/office/officeart/2005/8/layout/target3"/>
    <dgm:cxn modelId="{42D7A9E4-50C1-40E9-B572-6DFC5A6C8AF3}" srcId="{5D12D1D9-5142-41FA-8166-64719916486A}" destId="{69FAD47E-DED2-4A95-80FA-1729DC7E1AEB}" srcOrd="1" destOrd="0" parTransId="{5F549317-EB4D-4AB7-B13B-CF30BFA70C4E}" sibTransId="{7BC5AC59-17EF-4E36-AF89-3FB92BBA1AEB}"/>
    <dgm:cxn modelId="{ADC2C03A-4D3A-404A-928A-095457E18C0E}" type="presOf" srcId="{CCB138D6-487E-418A-8A78-8DDA05050B7A}" destId="{9DBA4BDE-B81D-4726-812E-BD95FAE538D0}" srcOrd="0" destOrd="0" presId="urn:microsoft.com/office/officeart/2005/8/layout/target3"/>
    <dgm:cxn modelId="{76141B3E-46F2-4B9C-960D-024F162D9802}" srcId="{D24DDA0A-FC08-41BC-9A8B-D9D19083456B}" destId="{2ED3F842-EABB-4D15-BC51-B1C458936FA0}" srcOrd="1" destOrd="0" parTransId="{5EA89BAF-1191-4100-BBAD-F1E70242836A}" sibTransId="{383B7BB8-C7D7-4421-8456-315A820E57DF}"/>
    <dgm:cxn modelId="{0DE3751C-A812-4712-9053-A2D6A804F4E8}" srcId="{107A4DA6-03A6-46DC-A69C-27CDDFF9802B}" destId="{B33B41F4-57A2-4AB2-B800-1017AC47FB93}" srcOrd="1" destOrd="0" parTransId="{C070CD89-2BD3-4B44-B193-3B0CEDE63BE3}" sibTransId="{1D7E61C6-4272-417A-827C-3763788439EF}"/>
    <dgm:cxn modelId="{CD383FA5-622B-41A8-8A31-9675CF6E7214}" type="presOf" srcId="{D23C7061-054D-4DAF-A428-274D5F14A01B}" destId="{9DBA4BDE-B81D-4726-812E-BD95FAE538D0}" srcOrd="0" destOrd="1" presId="urn:microsoft.com/office/officeart/2005/8/layout/target3"/>
    <dgm:cxn modelId="{146B7895-B382-43D4-B14E-A2177F8B14D2}" type="presParOf" srcId="{C41C8B5D-E3A0-41E1-B31A-60F8BBC04D99}" destId="{E620AC99-AF87-4740-9F43-4727E693B0C8}" srcOrd="0" destOrd="0" presId="urn:microsoft.com/office/officeart/2005/8/layout/target3"/>
    <dgm:cxn modelId="{4C58118B-EBDE-42E3-A24C-7B9C789DD89C}" type="presParOf" srcId="{C41C8B5D-E3A0-41E1-B31A-60F8BBC04D99}" destId="{2555448D-8920-4F63-91C4-3C1CADA10E1B}" srcOrd="1" destOrd="0" presId="urn:microsoft.com/office/officeart/2005/8/layout/target3"/>
    <dgm:cxn modelId="{412D3291-FDBF-437F-A19D-481613489EB6}" type="presParOf" srcId="{C41C8B5D-E3A0-41E1-B31A-60F8BBC04D99}" destId="{A5A088C1-8108-4D2B-BBB7-8338CF3D4769}" srcOrd="2" destOrd="0" presId="urn:microsoft.com/office/officeart/2005/8/layout/target3"/>
    <dgm:cxn modelId="{52E69392-C46B-4D55-9E77-AE52625E0F2C}" type="presParOf" srcId="{C41C8B5D-E3A0-41E1-B31A-60F8BBC04D99}" destId="{2A93B7DE-E987-41A9-96B8-E6413A19C844}" srcOrd="3" destOrd="0" presId="urn:microsoft.com/office/officeart/2005/8/layout/target3"/>
    <dgm:cxn modelId="{DB4E401D-5FA2-4A90-B221-3F2AFD03056D}" type="presParOf" srcId="{C41C8B5D-E3A0-41E1-B31A-60F8BBC04D99}" destId="{836A5541-843A-4835-9CFA-CD84A66EAC28}" srcOrd="4" destOrd="0" presId="urn:microsoft.com/office/officeart/2005/8/layout/target3"/>
    <dgm:cxn modelId="{9724776E-C097-4975-B422-50F0424BBA85}" type="presParOf" srcId="{C41C8B5D-E3A0-41E1-B31A-60F8BBC04D99}" destId="{DA8D3EAA-4C07-4EC8-B087-601B40DD6690}" srcOrd="5" destOrd="0" presId="urn:microsoft.com/office/officeart/2005/8/layout/target3"/>
    <dgm:cxn modelId="{9F55C88D-3505-49D7-BE32-C2B3187FC64F}" type="presParOf" srcId="{C41C8B5D-E3A0-41E1-B31A-60F8BBC04D99}" destId="{58250B0B-F962-4A48-8718-CD0B118C0388}" srcOrd="6" destOrd="0" presId="urn:microsoft.com/office/officeart/2005/8/layout/target3"/>
    <dgm:cxn modelId="{769746D2-AC4D-424B-880B-EC1AAAEBB48B}" type="presParOf" srcId="{C41C8B5D-E3A0-41E1-B31A-60F8BBC04D99}" destId="{8CDE9F42-CA80-42F8-AA25-E31BA03CF97D}" srcOrd="7" destOrd="0" presId="urn:microsoft.com/office/officeart/2005/8/layout/target3"/>
    <dgm:cxn modelId="{04FC306E-73DC-4A1B-8F2C-6232489C4FFF}" type="presParOf" srcId="{C41C8B5D-E3A0-41E1-B31A-60F8BBC04D99}" destId="{60F58AAB-F1DD-4F1C-B5FE-DD94E970720B}" srcOrd="8" destOrd="0" presId="urn:microsoft.com/office/officeart/2005/8/layout/target3"/>
    <dgm:cxn modelId="{19A3A4AA-FDE1-4FFA-ACC5-67F5F8855A3C}" type="presParOf" srcId="{C41C8B5D-E3A0-41E1-B31A-60F8BBC04D99}" destId="{F6846E95-43DD-4859-9E8C-2DE2FD3623D4}" srcOrd="9" destOrd="0" presId="urn:microsoft.com/office/officeart/2005/8/layout/target3"/>
    <dgm:cxn modelId="{313819F6-B90C-424A-A0F9-9573712A24BD}" type="presParOf" srcId="{C41C8B5D-E3A0-41E1-B31A-60F8BBC04D99}" destId="{1A569178-73AE-449E-9D82-BE27EDD3A20C}" srcOrd="10" destOrd="0" presId="urn:microsoft.com/office/officeart/2005/8/layout/target3"/>
    <dgm:cxn modelId="{FA985777-480B-4AE9-8E48-95228397588C}" type="presParOf" srcId="{C41C8B5D-E3A0-41E1-B31A-60F8BBC04D99}" destId="{174EE71E-1AC9-47B9-A4F4-8AB68C319100}" srcOrd="11" destOrd="0" presId="urn:microsoft.com/office/officeart/2005/8/layout/target3"/>
    <dgm:cxn modelId="{4C6E8D3A-F798-4181-B924-9487AA3EFE55}" type="presParOf" srcId="{C41C8B5D-E3A0-41E1-B31A-60F8BBC04D99}" destId="{9DBA4BDE-B81D-4726-812E-BD95FAE538D0}" srcOrd="12" destOrd="0" presId="urn:microsoft.com/office/officeart/2005/8/layout/target3"/>
    <dgm:cxn modelId="{49E81833-3D58-4DCA-A561-7C7471A68845}" type="presParOf" srcId="{C41C8B5D-E3A0-41E1-B31A-60F8BBC04D99}" destId="{CE84A087-04E7-4CE9-BB91-8D168560850A}" srcOrd="13" destOrd="0" presId="urn:microsoft.com/office/officeart/2005/8/layout/target3"/>
    <dgm:cxn modelId="{7519F649-7CFE-47FA-B55B-86D0B20AED60}" type="presParOf" srcId="{C41C8B5D-E3A0-41E1-B31A-60F8BBC04D99}" destId="{0A059706-D23A-413C-B02D-C97B7FF8FD91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2C48BA-46C3-480D-912D-7C8A2E137425}" type="doc">
      <dgm:prSet loTypeId="urn:microsoft.com/office/officeart/2005/8/layout/pyramid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C72F0EE-85A7-472F-A07F-AF64FC8EF096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성공</a:t>
          </a:r>
          <a:endParaRPr lang="ko-KR" altLang="en-US" sz="3200" dirty="0"/>
        </a:p>
      </dgm:t>
    </dgm:pt>
    <dgm:pt modelId="{630E84B5-003D-4CE7-BC33-0909E86E72E8}" type="parTrans" cxnId="{D354FB7F-DFCF-4914-90E8-42CAD90113E4}">
      <dgm:prSet/>
      <dgm:spPr/>
      <dgm:t>
        <a:bodyPr/>
        <a:lstStyle/>
        <a:p>
          <a:pPr latinLnBrk="1"/>
          <a:endParaRPr lang="ko-KR" altLang="en-US"/>
        </a:p>
      </dgm:t>
    </dgm:pt>
    <dgm:pt modelId="{46AEA2D8-20A4-49B1-B573-A285B4281D7F}" type="sibTrans" cxnId="{D354FB7F-DFCF-4914-90E8-42CAD90113E4}">
      <dgm:prSet/>
      <dgm:spPr/>
      <dgm:t>
        <a:bodyPr/>
        <a:lstStyle/>
        <a:p>
          <a:pPr latinLnBrk="1"/>
          <a:endParaRPr lang="ko-KR" altLang="en-US"/>
        </a:p>
      </dgm:t>
    </dgm:pt>
    <dgm:pt modelId="{1142CBF9-B1B2-4D0F-BDCC-2BB660C79969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책임</a:t>
          </a:r>
          <a:endParaRPr lang="ko-KR" altLang="en-US" sz="3200" dirty="0"/>
        </a:p>
      </dgm:t>
    </dgm:pt>
    <dgm:pt modelId="{7D868672-087F-4E36-B928-4645A1FDCF53}" type="parTrans" cxnId="{69724136-284C-4207-BD63-83F52D540E58}">
      <dgm:prSet/>
      <dgm:spPr/>
      <dgm:t>
        <a:bodyPr/>
        <a:lstStyle/>
        <a:p>
          <a:pPr latinLnBrk="1"/>
          <a:endParaRPr lang="ko-KR" altLang="en-US"/>
        </a:p>
      </dgm:t>
    </dgm:pt>
    <dgm:pt modelId="{BA650888-C3D3-4712-BA9B-96E819C06302}" type="sibTrans" cxnId="{69724136-284C-4207-BD63-83F52D540E58}">
      <dgm:prSet/>
      <dgm:spPr/>
      <dgm:t>
        <a:bodyPr/>
        <a:lstStyle/>
        <a:p>
          <a:pPr latinLnBrk="1"/>
          <a:endParaRPr lang="ko-KR" altLang="en-US"/>
        </a:p>
      </dgm:t>
    </dgm:pt>
    <dgm:pt modelId="{4FB21177-E933-4854-AE30-533625F61CEE}">
      <dgm:prSet phldrT="[텍스트]" custT="1"/>
      <dgm:spPr/>
      <dgm:t>
        <a:bodyPr/>
        <a:lstStyle/>
        <a:p>
          <a:pPr latinLnBrk="1"/>
          <a:endParaRPr lang="en-US" altLang="ko-KR" sz="3200" dirty="0" smtClean="0"/>
        </a:p>
        <a:p>
          <a:pPr latinLnBrk="1"/>
          <a:r>
            <a:rPr lang="ko-KR" altLang="en-US" sz="3200" dirty="0" smtClean="0"/>
            <a:t>원칙가치</a:t>
          </a:r>
          <a:endParaRPr lang="ko-KR" altLang="en-US" sz="3200" dirty="0"/>
        </a:p>
      </dgm:t>
    </dgm:pt>
    <dgm:pt modelId="{A8ABF03B-B02E-4E14-A61E-6D98F794435A}" type="parTrans" cxnId="{FBFA9E4B-FF71-403E-A44D-A457790726C0}">
      <dgm:prSet/>
      <dgm:spPr/>
      <dgm:t>
        <a:bodyPr/>
        <a:lstStyle/>
        <a:p>
          <a:pPr latinLnBrk="1"/>
          <a:endParaRPr lang="ko-KR" altLang="en-US"/>
        </a:p>
      </dgm:t>
    </dgm:pt>
    <dgm:pt modelId="{3D6D4B31-A857-4209-9523-4384215AA2CE}" type="sibTrans" cxnId="{FBFA9E4B-FF71-403E-A44D-A457790726C0}">
      <dgm:prSet/>
      <dgm:spPr/>
      <dgm:t>
        <a:bodyPr/>
        <a:lstStyle/>
        <a:p>
          <a:pPr latinLnBrk="1"/>
          <a:endParaRPr lang="ko-KR" altLang="en-US"/>
        </a:p>
      </dgm:t>
    </dgm:pt>
    <dgm:pt modelId="{CFE71F2E-CC34-460D-89CC-198403A55E29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결정</a:t>
          </a:r>
          <a:endParaRPr lang="ko-KR" altLang="en-US" sz="3200" dirty="0"/>
        </a:p>
      </dgm:t>
    </dgm:pt>
    <dgm:pt modelId="{DAF100D5-DED1-4A57-B48E-31E97291A08F}" type="parTrans" cxnId="{3D2BC1F2-B5E4-4B84-8FB8-A949B007BDDF}">
      <dgm:prSet/>
      <dgm:spPr/>
      <dgm:t>
        <a:bodyPr/>
        <a:lstStyle/>
        <a:p>
          <a:pPr latinLnBrk="1"/>
          <a:endParaRPr lang="ko-KR" altLang="en-US"/>
        </a:p>
      </dgm:t>
    </dgm:pt>
    <dgm:pt modelId="{B9543573-814F-4E37-B4D3-B6A58EB2A7D1}" type="sibTrans" cxnId="{3D2BC1F2-B5E4-4B84-8FB8-A949B007BDDF}">
      <dgm:prSet/>
      <dgm:spPr/>
      <dgm:t>
        <a:bodyPr/>
        <a:lstStyle/>
        <a:p>
          <a:pPr latinLnBrk="1"/>
          <a:endParaRPr lang="ko-KR" altLang="en-US"/>
        </a:p>
      </dgm:t>
    </dgm:pt>
    <dgm:pt modelId="{0DE2932C-065F-42F3-9DF6-C2EB5B48FCD8}" type="pres">
      <dgm:prSet presAssocID="{4C2C48BA-46C3-480D-912D-7C8A2E137425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A70352-0278-4849-B7D0-C971DECB50FD}" type="pres">
      <dgm:prSet presAssocID="{4C2C48BA-46C3-480D-912D-7C8A2E137425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4228BE-EA0C-468E-B609-AE9583E69EFE}" type="pres">
      <dgm:prSet presAssocID="{4C2C48BA-46C3-480D-912D-7C8A2E137425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290787F-4DFD-4B00-9997-B89EFA37100A}" type="pres">
      <dgm:prSet presAssocID="{4C2C48BA-46C3-480D-912D-7C8A2E137425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88DAC4-39F9-409D-8B5A-E27C01B5B970}" type="pres">
      <dgm:prSet presAssocID="{4C2C48BA-46C3-480D-912D-7C8A2E137425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A4049A2-5114-42FA-97F0-07243983BE35}" type="presOf" srcId="{DC72F0EE-85A7-472F-A07F-AF64FC8EF096}" destId="{1EA70352-0278-4849-B7D0-C971DECB50FD}" srcOrd="0" destOrd="0" presId="urn:microsoft.com/office/officeart/2005/8/layout/pyramid4"/>
    <dgm:cxn modelId="{5438F903-0660-42D0-8A39-4C3FEE3CEB0C}" type="presOf" srcId="{1142CBF9-B1B2-4D0F-BDCC-2BB660C79969}" destId="{0E4228BE-EA0C-468E-B609-AE9583E69EFE}" srcOrd="0" destOrd="0" presId="urn:microsoft.com/office/officeart/2005/8/layout/pyramid4"/>
    <dgm:cxn modelId="{3D2BC1F2-B5E4-4B84-8FB8-A949B007BDDF}" srcId="{4C2C48BA-46C3-480D-912D-7C8A2E137425}" destId="{CFE71F2E-CC34-460D-89CC-198403A55E29}" srcOrd="3" destOrd="0" parTransId="{DAF100D5-DED1-4A57-B48E-31E97291A08F}" sibTransId="{B9543573-814F-4E37-B4D3-B6A58EB2A7D1}"/>
    <dgm:cxn modelId="{FBFA9E4B-FF71-403E-A44D-A457790726C0}" srcId="{4C2C48BA-46C3-480D-912D-7C8A2E137425}" destId="{4FB21177-E933-4854-AE30-533625F61CEE}" srcOrd="2" destOrd="0" parTransId="{A8ABF03B-B02E-4E14-A61E-6D98F794435A}" sibTransId="{3D6D4B31-A857-4209-9523-4384215AA2CE}"/>
    <dgm:cxn modelId="{51CEAC05-ED5E-47E1-9B52-426FD60C5E68}" type="presOf" srcId="{4C2C48BA-46C3-480D-912D-7C8A2E137425}" destId="{0DE2932C-065F-42F3-9DF6-C2EB5B48FCD8}" srcOrd="0" destOrd="0" presId="urn:microsoft.com/office/officeart/2005/8/layout/pyramid4"/>
    <dgm:cxn modelId="{F2250645-EFE4-4C0E-AB2E-D8C09752EC0C}" type="presOf" srcId="{CFE71F2E-CC34-460D-89CC-198403A55E29}" destId="{4588DAC4-39F9-409D-8B5A-E27C01B5B970}" srcOrd="0" destOrd="0" presId="urn:microsoft.com/office/officeart/2005/8/layout/pyramid4"/>
    <dgm:cxn modelId="{5319CEDA-F55E-4121-B1B9-234B23F4F12E}" type="presOf" srcId="{4FB21177-E933-4854-AE30-533625F61CEE}" destId="{5290787F-4DFD-4B00-9997-B89EFA37100A}" srcOrd="0" destOrd="0" presId="urn:microsoft.com/office/officeart/2005/8/layout/pyramid4"/>
    <dgm:cxn modelId="{69724136-284C-4207-BD63-83F52D540E58}" srcId="{4C2C48BA-46C3-480D-912D-7C8A2E137425}" destId="{1142CBF9-B1B2-4D0F-BDCC-2BB660C79969}" srcOrd="1" destOrd="0" parTransId="{7D868672-087F-4E36-B928-4645A1FDCF53}" sibTransId="{BA650888-C3D3-4712-BA9B-96E819C06302}"/>
    <dgm:cxn modelId="{D354FB7F-DFCF-4914-90E8-42CAD90113E4}" srcId="{4C2C48BA-46C3-480D-912D-7C8A2E137425}" destId="{DC72F0EE-85A7-472F-A07F-AF64FC8EF096}" srcOrd="0" destOrd="0" parTransId="{630E84B5-003D-4CE7-BC33-0909E86E72E8}" sibTransId="{46AEA2D8-20A4-49B1-B573-A285B4281D7F}"/>
    <dgm:cxn modelId="{E07BAF2F-C347-4854-960B-0064EBDC6E65}" type="presParOf" srcId="{0DE2932C-065F-42F3-9DF6-C2EB5B48FCD8}" destId="{1EA70352-0278-4849-B7D0-C971DECB50FD}" srcOrd="0" destOrd="0" presId="urn:microsoft.com/office/officeart/2005/8/layout/pyramid4"/>
    <dgm:cxn modelId="{D2E0ED60-D189-484D-8508-C8484F36F8E1}" type="presParOf" srcId="{0DE2932C-065F-42F3-9DF6-C2EB5B48FCD8}" destId="{0E4228BE-EA0C-468E-B609-AE9583E69EFE}" srcOrd="1" destOrd="0" presId="urn:microsoft.com/office/officeart/2005/8/layout/pyramid4"/>
    <dgm:cxn modelId="{9862FACC-7EDB-4E32-A8A7-688CA2ABD101}" type="presParOf" srcId="{0DE2932C-065F-42F3-9DF6-C2EB5B48FCD8}" destId="{5290787F-4DFD-4B00-9997-B89EFA37100A}" srcOrd="2" destOrd="0" presId="urn:microsoft.com/office/officeart/2005/8/layout/pyramid4"/>
    <dgm:cxn modelId="{BD3ED60C-FCA7-4F96-A9F3-2D1BCCAD524B}" type="presParOf" srcId="{0DE2932C-065F-42F3-9DF6-C2EB5B48FCD8}" destId="{4588DAC4-39F9-409D-8B5A-E27C01B5B97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2F711AE1-0F05-415A-B4FD-8FFF4EA023E5}" type="doc">
      <dgm:prSet loTypeId="urn:microsoft.com/office/officeart/2005/8/layout/radial3" loCatId="cycl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DA79E77-A339-4A5A-8B27-C06AF3AA2A35}">
      <dgm:prSet phldrT="[텍스트]"/>
      <dgm:spPr/>
      <dgm:t>
        <a:bodyPr/>
        <a:lstStyle/>
        <a:p>
          <a:pPr latinLnBrk="1"/>
          <a:r>
            <a:rPr lang="en-US" altLang="ko-KR" dirty="0" smtClean="0"/>
            <a:t>90%</a:t>
          </a:r>
        </a:p>
        <a:p>
          <a:pPr latinLnBrk="1"/>
          <a:r>
            <a:rPr lang="ko-KR" altLang="en-US" dirty="0" smtClean="0"/>
            <a:t>부모의</a:t>
          </a:r>
          <a:endParaRPr lang="en-US" altLang="ko-KR" dirty="0" smtClean="0"/>
        </a:p>
        <a:p>
          <a:pPr latinLnBrk="1"/>
          <a:r>
            <a:rPr lang="ko-KR" altLang="en-US" dirty="0" smtClean="0"/>
            <a:t>행동과</a:t>
          </a:r>
          <a:endParaRPr lang="en-US" altLang="ko-KR" dirty="0" smtClean="0"/>
        </a:p>
        <a:p>
          <a:pPr latinLnBrk="1"/>
          <a:r>
            <a:rPr lang="ko-KR" altLang="en-US" dirty="0" smtClean="0"/>
            <a:t>가치관</a:t>
          </a:r>
          <a:endParaRPr lang="ko-KR" altLang="en-US" dirty="0"/>
        </a:p>
      </dgm:t>
    </dgm:pt>
    <dgm:pt modelId="{EFA16333-764A-40BB-B601-B3BFB3A71B13}" type="parTrans" cxnId="{0EF2B123-BA12-4524-8C5C-4023C1F06D32}">
      <dgm:prSet/>
      <dgm:spPr/>
      <dgm:t>
        <a:bodyPr/>
        <a:lstStyle/>
        <a:p>
          <a:pPr latinLnBrk="1"/>
          <a:endParaRPr lang="ko-KR" altLang="en-US"/>
        </a:p>
      </dgm:t>
    </dgm:pt>
    <dgm:pt modelId="{11D6C017-F4B9-4D4F-B84F-E15B4715F159}" type="sibTrans" cxnId="{0EF2B123-BA12-4524-8C5C-4023C1F06D32}">
      <dgm:prSet/>
      <dgm:spPr/>
      <dgm:t>
        <a:bodyPr/>
        <a:lstStyle/>
        <a:p>
          <a:pPr latinLnBrk="1"/>
          <a:endParaRPr lang="ko-KR" altLang="en-US"/>
        </a:p>
      </dgm:t>
    </dgm:pt>
    <dgm:pt modelId="{A906F149-BB79-4C36-91FB-CDBAC9A2AA57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예절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말하는 습관</a:t>
          </a:r>
          <a:endParaRPr lang="ko-KR" altLang="en-US" sz="1600" dirty="0"/>
        </a:p>
      </dgm:t>
    </dgm:pt>
    <dgm:pt modelId="{16A58A9D-A8FA-417C-8121-09E78C6C0E86}" type="parTrans" cxnId="{8363E4D7-8415-4C27-9C8B-5728A17F19E2}">
      <dgm:prSet/>
      <dgm:spPr/>
      <dgm:t>
        <a:bodyPr/>
        <a:lstStyle/>
        <a:p>
          <a:pPr latinLnBrk="1"/>
          <a:endParaRPr lang="ko-KR" altLang="en-US"/>
        </a:p>
      </dgm:t>
    </dgm:pt>
    <dgm:pt modelId="{10913622-3E29-4E14-A868-CADE41C80A73}" type="sibTrans" cxnId="{8363E4D7-8415-4C27-9C8B-5728A17F19E2}">
      <dgm:prSet/>
      <dgm:spPr/>
      <dgm:t>
        <a:bodyPr/>
        <a:lstStyle/>
        <a:p>
          <a:pPr latinLnBrk="1"/>
          <a:endParaRPr lang="ko-KR" altLang="en-US"/>
        </a:p>
      </dgm:t>
    </dgm:pt>
    <dgm:pt modelId="{6EC52753-3257-4BA4-8A50-2199FE62C853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적성</a:t>
          </a:r>
          <a:endParaRPr lang="ko-KR" altLang="en-US" sz="3200" dirty="0"/>
        </a:p>
      </dgm:t>
    </dgm:pt>
    <dgm:pt modelId="{A2C7E8D0-7A08-458D-AC4A-9AC89A65FCD6}" type="parTrans" cxnId="{0FE12E41-7176-45E4-91B4-20D4940ADAFD}">
      <dgm:prSet/>
      <dgm:spPr/>
      <dgm:t>
        <a:bodyPr/>
        <a:lstStyle/>
        <a:p>
          <a:pPr latinLnBrk="1"/>
          <a:endParaRPr lang="ko-KR" altLang="en-US"/>
        </a:p>
      </dgm:t>
    </dgm:pt>
    <dgm:pt modelId="{A4E9AC25-4A6B-4287-82F1-096F47CF7D22}" type="sibTrans" cxnId="{0FE12E41-7176-45E4-91B4-20D4940ADAFD}">
      <dgm:prSet/>
      <dgm:spPr/>
      <dgm:t>
        <a:bodyPr/>
        <a:lstStyle/>
        <a:p>
          <a:pPr latinLnBrk="1"/>
          <a:endParaRPr lang="ko-KR" altLang="en-US"/>
        </a:p>
      </dgm:t>
    </dgm:pt>
    <dgm:pt modelId="{3E057816-DCDE-48B6-B31C-A88F48921D50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문제해결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방법</a:t>
          </a:r>
          <a:endParaRPr lang="ko-KR" altLang="en-US" sz="1600" dirty="0"/>
        </a:p>
      </dgm:t>
    </dgm:pt>
    <dgm:pt modelId="{57F08790-2E79-41DC-99D9-9071FFD71227}" type="parTrans" cxnId="{E4413373-EDF7-4A65-A332-7BC56D3F2276}">
      <dgm:prSet/>
      <dgm:spPr/>
      <dgm:t>
        <a:bodyPr/>
        <a:lstStyle/>
        <a:p>
          <a:pPr latinLnBrk="1"/>
          <a:endParaRPr lang="ko-KR" altLang="en-US"/>
        </a:p>
      </dgm:t>
    </dgm:pt>
    <dgm:pt modelId="{F6E2CF83-5983-4292-B206-CB3BE260D82A}" type="sibTrans" cxnId="{E4413373-EDF7-4A65-A332-7BC56D3F2276}">
      <dgm:prSet/>
      <dgm:spPr/>
      <dgm:t>
        <a:bodyPr/>
        <a:lstStyle/>
        <a:p>
          <a:pPr latinLnBrk="1"/>
          <a:endParaRPr lang="ko-KR" altLang="en-US"/>
        </a:p>
      </dgm:t>
    </dgm:pt>
    <dgm:pt modelId="{A9D2C582-F166-4764-898D-62BF21BCBFBB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행동</a:t>
          </a:r>
          <a:endParaRPr lang="ko-KR" altLang="en-US" sz="3200" dirty="0"/>
        </a:p>
      </dgm:t>
    </dgm:pt>
    <dgm:pt modelId="{D981A688-D777-4D86-AA69-75B824B28086}" type="parTrans" cxnId="{388B2C50-59B1-4D5C-B7D4-AF0A0ED02C72}">
      <dgm:prSet/>
      <dgm:spPr/>
      <dgm:t>
        <a:bodyPr/>
        <a:lstStyle/>
        <a:p>
          <a:pPr latinLnBrk="1"/>
          <a:endParaRPr lang="ko-KR" altLang="en-US"/>
        </a:p>
      </dgm:t>
    </dgm:pt>
    <dgm:pt modelId="{A45807D1-3C04-4BD3-88FF-9217BD6C2279}" type="sibTrans" cxnId="{388B2C50-59B1-4D5C-B7D4-AF0A0ED02C72}">
      <dgm:prSet/>
      <dgm:spPr/>
      <dgm:t>
        <a:bodyPr/>
        <a:lstStyle/>
        <a:p>
          <a:pPr latinLnBrk="1"/>
          <a:endParaRPr lang="ko-KR" altLang="en-US"/>
        </a:p>
      </dgm:t>
    </dgm:pt>
    <dgm:pt modelId="{B61E2D7B-A62A-45B7-9B8A-D692E61E3A2F}" type="pres">
      <dgm:prSet presAssocID="{2F711AE1-0F05-415A-B4FD-8FFF4EA023E5}" presName="composite" presStyleCnt="0">
        <dgm:presLayoutVars>
          <dgm:chMax val="1"/>
          <dgm:dir/>
          <dgm:resizeHandles val="exact"/>
        </dgm:presLayoutVars>
      </dgm:prSet>
      <dgm:spPr/>
    </dgm:pt>
    <dgm:pt modelId="{B4CC710A-3AAB-49DC-8EA7-D1B2EB70BDDB}" type="pres">
      <dgm:prSet presAssocID="{2F711AE1-0F05-415A-B4FD-8FFF4EA023E5}" presName="radial" presStyleCnt="0">
        <dgm:presLayoutVars>
          <dgm:animLvl val="ctr"/>
        </dgm:presLayoutVars>
      </dgm:prSet>
      <dgm:spPr/>
    </dgm:pt>
    <dgm:pt modelId="{9D57ABC4-9537-421D-B812-57F9512EABB9}" type="pres">
      <dgm:prSet presAssocID="{FDA79E77-A339-4A5A-8B27-C06AF3AA2A35}" presName="centerShape" presStyleLbl="vennNode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E802E1BC-2B94-4C52-A6EE-8A750FE366A8}" type="pres">
      <dgm:prSet presAssocID="{A906F149-BB79-4C36-91FB-CDBAC9A2AA5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03DA9C0-959B-495D-A92F-BDD95212486A}" type="pres">
      <dgm:prSet presAssocID="{6EC52753-3257-4BA4-8A50-2199FE62C853}" presName="node" presStyleLbl="vennNode1" presStyleIdx="2" presStyleCnt="5">
        <dgm:presLayoutVars>
          <dgm:bulletEnabled val="1"/>
        </dgm:presLayoutVars>
      </dgm:prSet>
      <dgm:spPr/>
    </dgm:pt>
    <dgm:pt modelId="{4D19823B-C4EA-4F03-9ABB-8F8CAD72FCEF}" type="pres">
      <dgm:prSet presAssocID="{3E057816-DCDE-48B6-B31C-A88F48921D50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1CA642-08BD-46CA-AD3D-3EE5E5F95248}" type="pres">
      <dgm:prSet presAssocID="{A9D2C582-F166-4764-898D-62BF21BCBFB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18092147-44A8-4159-820D-37C3B6021A9A}" type="presOf" srcId="{3E057816-DCDE-48B6-B31C-A88F48921D50}" destId="{4D19823B-C4EA-4F03-9ABB-8F8CAD72FCEF}" srcOrd="0" destOrd="0" presId="urn:microsoft.com/office/officeart/2005/8/layout/radial3"/>
    <dgm:cxn modelId="{E3050027-BAF3-4768-9399-12D461C46335}" type="presOf" srcId="{FDA79E77-A339-4A5A-8B27-C06AF3AA2A35}" destId="{9D57ABC4-9537-421D-B812-57F9512EABB9}" srcOrd="0" destOrd="0" presId="urn:microsoft.com/office/officeart/2005/8/layout/radial3"/>
    <dgm:cxn modelId="{2F890161-1DCB-4752-AE00-021B6FD624EA}" type="presOf" srcId="{2F711AE1-0F05-415A-B4FD-8FFF4EA023E5}" destId="{B61E2D7B-A62A-45B7-9B8A-D692E61E3A2F}" srcOrd="0" destOrd="0" presId="urn:microsoft.com/office/officeart/2005/8/layout/radial3"/>
    <dgm:cxn modelId="{0C357181-9697-4B5C-B0D2-273822A7C7A8}" type="presOf" srcId="{A906F149-BB79-4C36-91FB-CDBAC9A2AA57}" destId="{E802E1BC-2B94-4C52-A6EE-8A750FE366A8}" srcOrd="0" destOrd="0" presId="urn:microsoft.com/office/officeart/2005/8/layout/radial3"/>
    <dgm:cxn modelId="{388B2C50-59B1-4D5C-B7D4-AF0A0ED02C72}" srcId="{FDA79E77-A339-4A5A-8B27-C06AF3AA2A35}" destId="{A9D2C582-F166-4764-898D-62BF21BCBFBB}" srcOrd="3" destOrd="0" parTransId="{D981A688-D777-4D86-AA69-75B824B28086}" sibTransId="{A45807D1-3C04-4BD3-88FF-9217BD6C2279}"/>
    <dgm:cxn modelId="{0FE12E41-7176-45E4-91B4-20D4940ADAFD}" srcId="{FDA79E77-A339-4A5A-8B27-C06AF3AA2A35}" destId="{6EC52753-3257-4BA4-8A50-2199FE62C853}" srcOrd="1" destOrd="0" parTransId="{A2C7E8D0-7A08-458D-AC4A-9AC89A65FCD6}" sibTransId="{A4E9AC25-4A6B-4287-82F1-096F47CF7D22}"/>
    <dgm:cxn modelId="{8363E4D7-8415-4C27-9C8B-5728A17F19E2}" srcId="{FDA79E77-A339-4A5A-8B27-C06AF3AA2A35}" destId="{A906F149-BB79-4C36-91FB-CDBAC9A2AA57}" srcOrd="0" destOrd="0" parTransId="{16A58A9D-A8FA-417C-8121-09E78C6C0E86}" sibTransId="{10913622-3E29-4E14-A868-CADE41C80A73}"/>
    <dgm:cxn modelId="{3AC70A7D-80BB-4AEC-9B1C-8DE5BC625946}" type="presOf" srcId="{6EC52753-3257-4BA4-8A50-2199FE62C853}" destId="{D03DA9C0-959B-495D-A92F-BDD95212486A}" srcOrd="0" destOrd="0" presId="urn:microsoft.com/office/officeart/2005/8/layout/radial3"/>
    <dgm:cxn modelId="{0EF2B123-BA12-4524-8C5C-4023C1F06D32}" srcId="{2F711AE1-0F05-415A-B4FD-8FFF4EA023E5}" destId="{FDA79E77-A339-4A5A-8B27-C06AF3AA2A35}" srcOrd="0" destOrd="0" parTransId="{EFA16333-764A-40BB-B601-B3BFB3A71B13}" sibTransId="{11D6C017-F4B9-4D4F-B84F-E15B4715F159}"/>
    <dgm:cxn modelId="{E4413373-EDF7-4A65-A332-7BC56D3F2276}" srcId="{FDA79E77-A339-4A5A-8B27-C06AF3AA2A35}" destId="{3E057816-DCDE-48B6-B31C-A88F48921D50}" srcOrd="2" destOrd="0" parTransId="{57F08790-2E79-41DC-99D9-9071FFD71227}" sibTransId="{F6E2CF83-5983-4292-B206-CB3BE260D82A}"/>
    <dgm:cxn modelId="{956F277E-0285-4D44-9C12-0C974D61BB36}" type="presOf" srcId="{A9D2C582-F166-4764-898D-62BF21BCBFBB}" destId="{3E1CA642-08BD-46CA-AD3D-3EE5E5F95248}" srcOrd="0" destOrd="0" presId="urn:microsoft.com/office/officeart/2005/8/layout/radial3"/>
    <dgm:cxn modelId="{ED1E6EC0-6544-4F4F-9266-0CF484AF86D5}" type="presParOf" srcId="{B61E2D7B-A62A-45B7-9B8A-D692E61E3A2F}" destId="{B4CC710A-3AAB-49DC-8EA7-D1B2EB70BDDB}" srcOrd="0" destOrd="0" presId="urn:microsoft.com/office/officeart/2005/8/layout/radial3"/>
    <dgm:cxn modelId="{D800A9D6-8660-40AA-BF5B-E72E3725A893}" type="presParOf" srcId="{B4CC710A-3AAB-49DC-8EA7-D1B2EB70BDDB}" destId="{9D57ABC4-9537-421D-B812-57F9512EABB9}" srcOrd="0" destOrd="0" presId="urn:microsoft.com/office/officeart/2005/8/layout/radial3"/>
    <dgm:cxn modelId="{C91F72E8-87AF-4EAD-9101-5F08E2D1BABD}" type="presParOf" srcId="{B4CC710A-3AAB-49DC-8EA7-D1B2EB70BDDB}" destId="{E802E1BC-2B94-4C52-A6EE-8A750FE366A8}" srcOrd="1" destOrd="0" presId="urn:microsoft.com/office/officeart/2005/8/layout/radial3"/>
    <dgm:cxn modelId="{72F7F3D1-9C14-4CFF-948D-62B772F48E93}" type="presParOf" srcId="{B4CC710A-3AAB-49DC-8EA7-D1B2EB70BDDB}" destId="{D03DA9C0-959B-495D-A92F-BDD95212486A}" srcOrd="2" destOrd="0" presId="urn:microsoft.com/office/officeart/2005/8/layout/radial3"/>
    <dgm:cxn modelId="{A6333A35-6F67-45AE-A857-52901BB7FC46}" type="presParOf" srcId="{B4CC710A-3AAB-49DC-8EA7-D1B2EB70BDDB}" destId="{4D19823B-C4EA-4F03-9ABB-8F8CAD72FCEF}" srcOrd="3" destOrd="0" presId="urn:microsoft.com/office/officeart/2005/8/layout/radial3"/>
    <dgm:cxn modelId="{93833434-A7C0-4193-B794-E275C07A77AE}" type="presParOf" srcId="{B4CC710A-3AAB-49DC-8EA7-D1B2EB70BDDB}" destId="{3E1CA642-08BD-46CA-AD3D-3EE5E5F9524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9358311-E522-48F8-AE98-9D9D06BFE4AA}" type="doc">
      <dgm:prSet loTypeId="urn:microsoft.com/office/officeart/2005/8/layout/pyramid3" loCatId="pyramid" qsTypeId="urn:microsoft.com/office/officeart/2005/8/quickstyle/3d9" qsCatId="3D" csTypeId="urn:microsoft.com/office/officeart/2005/8/colors/colorful5" csCatId="colorful" phldr="1"/>
      <dgm:spPr/>
    </dgm:pt>
    <dgm:pt modelId="{B1079C2F-DD14-4191-84E0-4E1DD9812832}">
      <dgm:prSet phldrT="[텍스트]"/>
      <dgm:spPr/>
      <dgm:t>
        <a:bodyPr/>
        <a:lstStyle/>
        <a:p>
          <a:pPr latinLnBrk="1"/>
          <a:r>
            <a:rPr lang="ko-KR" altLang="en-US" dirty="0" smtClean="0"/>
            <a:t>실험적 스타일 흉내내기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유행어 따라 하기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부모의 말보다는  행동 따라 하기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인생은 염려하는 방식대로 얻게 된다</a:t>
          </a:r>
          <a:endParaRPr lang="ko-KR" altLang="en-US" dirty="0"/>
        </a:p>
      </dgm:t>
    </dgm:pt>
    <dgm:pt modelId="{538C5BB9-2311-4CA7-A2AE-23F2FCBABA25}" type="parTrans" cxnId="{CA13AE2D-5A01-4FB7-9F77-9DD242EBF20B}">
      <dgm:prSet/>
      <dgm:spPr/>
      <dgm:t>
        <a:bodyPr/>
        <a:lstStyle/>
        <a:p>
          <a:pPr latinLnBrk="1"/>
          <a:endParaRPr lang="ko-KR" altLang="en-US"/>
        </a:p>
      </dgm:t>
    </dgm:pt>
    <dgm:pt modelId="{214426C9-91BB-4054-84CE-409E2544881B}" type="sibTrans" cxnId="{CA13AE2D-5A01-4FB7-9F77-9DD242EBF20B}">
      <dgm:prSet/>
      <dgm:spPr/>
      <dgm:t>
        <a:bodyPr/>
        <a:lstStyle/>
        <a:p>
          <a:pPr latinLnBrk="1"/>
          <a:endParaRPr lang="ko-KR" altLang="en-US"/>
        </a:p>
      </dgm:t>
    </dgm:pt>
    <dgm:pt modelId="{9FB872CB-37F5-41B7-BA71-3978C195600E}">
      <dgm:prSet phldrT="[텍스트]"/>
      <dgm:spPr/>
      <dgm:t>
        <a:bodyPr/>
        <a:lstStyle/>
        <a:p>
          <a:pPr latinLnBrk="1"/>
          <a:r>
            <a:rPr lang="ko-KR" altLang="en-US" dirty="0" smtClean="0"/>
            <a:t>동일화</a:t>
          </a:r>
          <a:r>
            <a:rPr lang="en-US" altLang="ko-KR" dirty="0" smtClean="0"/>
            <a:t>,</a:t>
          </a:r>
          <a:r>
            <a:rPr lang="ko-KR" altLang="en-US" dirty="0" smtClean="0"/>
            <a:t>퇴화</a:t>
          </a:r>
          <a:endParaRPr lang="en-US" altLang="ko-KR" dirty="0" smtClean="0"/>
        </a:p>
        <a:p>
          <a:pPr latinLnBrk="1"/>
          <a:r>
            <a:rPr lang="ko-KR" altLang="en-US" dirty="0" smtClean="0"/>
            <a:t>스타 </a:t>
          </a:r>
          <a:r>
            <a:rPr lang="ko-KR" altLang="en-US" dirty="0" err="1" smtClean="0"/>
            <a:t>블로마이드</a:t>
          </a:r>
          <a:r>
            <a:rPr lang="ko-KR" altLang="en-US" dirty="0" smtClean="0"/>
            <a:t> 도배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역할모델 찾기</a:t>
          </a:r>
          <a:endParaRPr lang="ko-KR" altLang="en-US" dirty="0"/>
        </a:p>
      </dgm:t>
    </dgm:pt>
    <dgm:pt modelId="{132C0FAF-AFEA-4535-B321-128148FA6B31}" type="parTrans" cxnId="{BD7581BE-732C-4FD7-8C65-9EEB830C37F2}">
      <dgm:prSet/>
      <dgm:spPr/>
      <dgm:t>
        <a:bodyPr/>
        <a:lstStyle/>
        <a:p>
          <a:pPr latinLnBrk="1"/>
          <a:endParaRPr lang="ko-KR" altLang="en-US"/>
        </a:p>
      </dgm:t>
    </dgm:pt>
    <dgm:pt modelId="{9A4D1D46-5C39-4D85-9F8C-AF30B0E0622E}" type="sibTrans" cxnId="{BD7581BE-732C-4FD7-8C65-9EEB830C37F2}">
      <dgm:prSet/>
      <dgm:spPr/>
      <dgm:t>
        <a:bodyPr/>
        <a:lstStyle/>
        <a:p>
          <a:pPr latinLnBrk="1"/>
          <a:endParaRPr lang="ko-KR" altLang="en-US"/>
        </a:p>
      </dgm:t>
    </dgm:pt>
    <dgm:pt modelId="{0B3A789E-19BE-4BB1-AE34-1E2725F77772}">
      <dgm:prSet phldrT="[텍스트]"/>
      <dgm:spPr/>
      <dgm:t>
        <a:bodyPr/>
        <a:lstStyle/>
        <a:p>
          <a:pPr latinLnBrk="1"/>
          <a:r>
            <a:rPr lang="ko-KR" altLang="en-US" dirty="0" smtClean="0"/>
            <a:t>극단</a:t>
          </a:r>
          <a:r>
            <a:rPr lang="en-US" altLang="ko-KR" dirty="0" smtClean="0"/>
            <a:t>,</a:t>
          </a:r>
          <a:r>
            <a:rPr lang="ko-KR" altLang="en-US" dirty="0" smtClean="0"/>
            <a:t>반항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err="1" smtClean="0"/>
            <a:t>시건방</a:t>
          </a:r>
          <a:endParaRPr lang="en-US" altLang="ko-KR" dirty="0" smtClean="0"/>
        </a:p>
      </dgm:t>
    </dgm:pt>
    <dgm:pt modelId="{316C6A54-68E9-4505-B3A7-4F23D452AFCE}" type="parTrans" cxnId="{10C6C2F1-213F-4D0D-A023-3C62FF27B725}">
      <dgm:prSet/>
      <dgm:spPr/>
      <dgm:t>
        <a:bodyPr/>
        <a:lstStyle/>
        <a:p>
          <a:pPr latinLnBrk="1"/>
          <a:endParaRPr lang="ko-KR" altLang="en-US"/>
        </a:p>
      </dgm:t>
    </dgm:pt>
    <dgm:pt modelId="{38BEE9AB-0C8B-41D8-ABE2-4C087058DDC9}" type="sibTrans" cxnId="{10C6C2F1-213F-4D0D-A023-3C62FF27B725}">
      <dgm:prSet/>
      <dgm:spPr/>
      <dgm:t>
        <a:bodyPr/>
        <a:lstStyle/>
        <a:p>
          <a:pPr latinLnBrk="1"/>
          <a:endParaRPr lang="ko-KR" altLang="en-US"/>
        </a:p>
      </dgm:t>
    </dgm:pt>
    <dgm:pt modelId="{1DA532D9-D9FF-4F74-A63D-C7EC528BDB35}" type="pres">
      <dgm:prSet presAssocID="{89358311-E522-48F8-AE98-9D9D06BFE4AA}" presName="Name0" presStyleCnt="0">
        <dgm:presLayoutVars>
          <dgm:dir/>
          <dgm:animLvl val="lvl"/>
          <dgm:resizeHandles val="exact"/>
        </dgm:presLayoutVars>
      </dgm:prSet>
      <dgm:spPr/>
    </dgm:pt>
    <dgm:pt modelId="{B27F073C-DB57-4B65-AFF9-038371BC3ACA}" type="pres">
      <dgm:prSet presAssocID="{B1079C2F-DD14-4191-84E0-4E1DD9812832}" presName="Name8" presStyleCnt="0"/>
      <dgm:spPr/>
    </dgm:pt>
    <dgm:pt modelId="{4C1037F8-9FD8-4813-9BB4-ED78699FEC66}" type="pres">
      <dgm:prSet presAssocID="{B1079C2F-DD14-4191-84E0-4E1DD981283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893855-85AA-45C8-989F-6EFD4CDC73C5}" type="pres">
      <dgm:prSet presAssocID="{B1079C2F-DD14-4191-84E0-4E1DD98128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879C15-396C-4FC5-A90E-158B038066FA}" type="pres">
      <dgm:prSet presAssocID="{9FB872CB-37F5-41B7-BA71-3978C195600E}" presName="Name8" presStyleCnt="0"/>
      <dgm:spPr/>
    </dgm:pt>
    <dgm:pt modelId="{CE9F9A3E-BB20-4CEC-AEC5-405CD187DBA8}" type="pres">
      <dgm:prSet presAssocID="{9FB872CB-37F5-41B7-BA71-3978C195600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BAD2AE-206D-4BBE-B2D5-CA104D4D1A87}" type="pres">
      <dgm:prSet presAssocID="{9FB872CB-37F5-41B7-BA71-3978C19560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2FAE1F-174D-416C-99B6-1DC025B4F2E5}" type="pres">
      <dgm:prSet presAssocID="{0B3A789E-19BE-4BB1-AE34-1E2725F77772}" presName="Name8" presStyleCnt="0"/>
      <dgm:spPr/>
    </dgm:pt>
    <dgm:pt modelId="{2F870CB0-07FB-436D-81E7-8E2FEE7E5886}" type="pres">
      <dgm:prSet presAssocID="{0B3A789E-19BE-4BB1-AE34-1E2725F7777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C3EF44-275B-48E7-AC81-6700A51F2851}" type="pres">
      <dgm:prSet presAssocID="{0B3A789E-19BE-4BB1-AE34-1E2725F777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C6C2F1-213F-4D0D-A023-3C62FF27B725}" srcId="{89358311-E522-48F8-AE98-9D9D06BFE4AA}" destId="{0B3A789E-19BE-4BB1-AE34-1E2725F77772}" srcOrd="2" destOrd="0" parTransId="{316C6A54-68E9-4505-B3A7-4F23D452AFCE}" sibTransId="{38BEE9AB-0C8B-41D8-ABE2-4C087058DDC9}"/>
    <dgm:cxn modelId="{CFB835D2-35FA-4AC0-80E0-61155AF14047}" type="presOf" srcId="{89358311-E522-48F8-AE98-9D9D06BFE4AA}" destId="{1DA532D9-D9FF-4F74-A63D-C7EC528BDB35}" srcOrd="0" destOrd="0" presId="urn:microsoft.com/office/officeart/2005/8/layout/pyramid3"/>
    <dgm:cxn modelId="{2289B898-A5E9-44DE-B41F-6F9B58A629BA}" type="presOf" srcId="{0B3A789E-19BE-4BB1-AE34-1E2725F77772}" destId="{43C3EF44-275B-48E7-AC81-6700A51F2851}" srcOrd="1" destOrd="0" presId="urn:microsoft.com/office/officeart/2005/8/layout/pyramid3"/>
    <dgm:cxn modelId="{CA13AE2D-5A01-4FB7-9F77-9DD242EBF20B}" srcId="{89358311-E522-48F8-AE98-9D9D06BFE4AA}" destId="{B1079C2F-DD14-4191-84E0-4E1DD9812832}" srcOrd="0" destOrd="0" parTransId="{538C5BB9-2311-4CA7-A2AE-23F2FCBABA25}" sibTransId="{214426C9-91BB-4054-84CE-409E2544881B}"/>
    <dgm:cxn modelId="{AC83EF5E-3CAB-40CD-BCA5-4F8F8AD460BA}" type="presOf" srcId="{B1079C2F-DD14-4191-84E0-4E1DD9812832}" destId="{4C1037F8-9FD8-4813-9BB4-ED78699FEC66}" srcOrd="0" destOrd="0" presId="urn:microsoft.com/office/officeart/2005/8/layout/pyramid3"/>
    <dgm:cxn modelId="{410248CE-7C45-44F1-8FB5-84D56A5EDA2A}" type="presOf" srcId="{9FB872CB-37F5-41B7-BA71-3978C195600E}" destId="{FFBAD2AE-206D-4BBE-B2D5-CA104D4D1A87}" srcOrd="1" destOrd="0" presId="urn:microsoft.com/office/officeart/2005/8/layout/pyramid3"/>
    <dgm:cxn modelId="{BD7581BE-732C-4FD7-8C65-9EEB830C37F2}" srcId="{89358311-E522-48F8-AE98-9D9D06BFE4AA}" destId="{9FB872CB-37F5-41B7-BA71-3978C195600E}" srcOrd="1" destOrd="0" parTransId="{132C0FAF-AFEA-4535-B321-128148FA6B31}" sibTransId="{9A4D1D46-5C39-4D85-9F8C-AF30B0E0622E}"/>
    <dgm:cxn modelId="{9C78262A-738F-4106-A528-7904E5B12AFC}" type="presOf" srcId="{B1079C2F-DD14-4191-84E0-4E1DD9812832}" destId="{0B893855-85AA-45C8-989F-6EFD4CDC73C5}" srcOrd="1" destOrd="0" presId="urn:microsoft.com/office/officeart/2005/8/layout/pyramid3"/>
    <dgm:cxn modelId="{8A8F4CE6-7F94-43F9-B493-F1AB9B939875}" type="presOf" srcId="{9FB872CB-37F5-41B7-BA71-3978C195600E}" destId="{CE9F9A3E-BB20-4CEC-AEC5-405CD187DBA8}" srcOrd="0" destOrd="0" presId="urn:microsoft.com/office/officeart/2005/8/layout/pyramid3"/>
    <dgm:cxn modelId="{283BB088-F7A2-4E09-8B1C-AF07A2980BB0}" type="presOf" srcId="{0B3A789E-19BE-4BB1-AE34-1E2725F77772}" destId="{2F870CB0-07FB-436D-81E7-8E2FEE7E5886}" srcOrd="0" destOrd="0" presId="urn:microsoft.com/office/officeart/2005/8/layout/pyramid3"/>
    <dgm:cxn modelId="{566B3857-C8DF-4935-B8E4-7FBFC192D22D}" type="presParOf" srcId="{1DA532D9-D9FF-4F74-A63D-C7EC528BDB35}" destId="{B27F073C-DB57-4B65-AFF9-038371BC3ACA}" srcOrd="0" destOrd="0" presId="urn:microsoft.com/office/officeart/2005/8/layout/pyramid3"/>
    <dgm:cxn modelId="{AAAAC269-8BF4-4ED4-906B-8AB4C9F16FB0}" type="presParOf" srcId="{B27F073C-DB57-4B65-AFF9-038371BC3ACA}" destId="{4C1037F8-9FD8-4813-9BB4-ED78699FEC66}" srcOrd="0" destOrd="0" presId="urn:microsoft.com/office/officeart/2005/8/layout/pyramid3"/>
    <dgm:cxn modelId="{35E4E8A1-30A6-4E36-93E5-9D64901E6098}" type="presParOf" srcId="{B27F073C-DB57-4B65-AFF9-038371BC3ACA}" destId="{0B893855-85AA-45C8-989F-6EFD4CDC73C5}" srcOrd="1" destOrd="0" presId="urn:microsoft.com/office/officeart/2005/8/layout/pyramid3"/>
    <dgm:cxn modelId="{3AEC1581-905D-4C08-B6D4-DDEE818A8911}" type="presParOf" srcId="{1DA532D9-D9FF-4F74-A63D-C7EC528BDB35}" destId="{4C879C15-396C-4FC5-A90E-158B038066FA}" srcOrd="1" destOrd="0" presId="urn:microsoft.com/office/officeart/2005/8/layout/pyramid3"/>
    <dgm:cxn modelId="{884B5373-B4FF-4FAB-A522-9E8DAD344B6A}" type="presParOf" srcId="{4C879C15-396C-4FC5-A90E-158B038066FA}" destId="{CE9F9A3E-BB20-4CEC-AEC5-405CD187DBA8}" srcOrd="0" destOrd="0" presId="urn:microsoft.com/office/officeart/2005/8/layout/pyramid3"/>
    <dgm:cxn modelId="{0B248637-542C-43A0-B706-72021E05196F}" type="presParOf" srcId="{4C879C15-396C-4FC5-A90E-158B038066FA}" destId="{FFBAD2AE-206D-4BBE-B2D5-CA104D4D1A87}" srcOrd="1" destOrd="0" presId="urn:microsoft.com/office/officeart/2005/8/layout/pyramid3"/>
    <dgm:cxn modelId="{CAB32751-8A37-4A2E-BA71-D1BD142476AC}" type="presParOf" srcId="{1DA532D9-D9FF-4F74-A63D-C7EC528BDB35}" destId="{BA2FAE1F-174D-416C-99B6-1DC025B4F2E5}" srcOrd="2" destOrd="0" presId="urn:microsoft.com/office/officeart/2005/8/layout/pyramid3"/>
    <dgm:cxn modelId="{73C196D4-40FF-44C6-91F0-D2E82A5D9C86}" type="presParOf" srcId="{BA2FAE1F-174D-416C-99B6-1DC025B4F2E5}" destId="{2F870CB0-07FB-436D-81E7-8E2FEE7E5886}" srcOrd="0" destOrd="0" presId="urn:microsoft.com/office/officeart/2005/8/layout/pyramid3"/>
    <dgm:cxn modelId="{2B4B9B36-8467-43AC-8350-14168CF87FD7}" type="presParOf" srcId="{BA2FAE1F-174D-416C-99B6-1DC025B4F2E5}" destId="{43C3EF44-275B-48E7-AC81-6700A51F2851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E4AC12F-0412-430E-900E-67EA77BA410B}" type="doc">
      <dgm:prSet loTypeId="urn:microsoft.com/office/officeart/2005/8/layout/pyramid1" loCatId="pyramid" qsTypeId="urn:microsoft.com/office/officeart/2005/8/quickstyle/3d9" qsCatId="3D" csTypeId="urn:microsoft.com/office/officeart/2005/8/colors/colorful5" csCatId="colorful" phldr="1"/>
      <dgm:spPr/>
    </dgm:pt>
    <dgm:pt modelId="{E1BE1879-0131-4BE7-AD8E-41F20A3160A2}">
      <dgm:prSet phldrT="[텍스트]"/>
      <dgm:spPr/>
      <dgm:t>
        <a:bodyPr/>
        <a:lstStyle/>
        <a:p>
          <a:pPr latinLnBrk="1"/>
          <a:r>
            <a:rPr lang="ko-KR" altLang="en-US" dirty="0" smtClean="0"/>
            <a:t>인생의 목적과 즐거움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중심잡기</a:t>
          </a:r>
          <a:endParaRPr lang="ko-KR" altLang="en-US" dirty="0"/>
        </a:p>
      </dgm:t>
    </dgm:pt>
    <dgm:pt modelId="{27DE7A61-7868-4CEA-A7FF-CC0F399EEDAE}" type="parTrans" cxnId="{A79DEE43-2FE6-41AA-AF0B-E386B4DD9DBF}">
      <dgm:prSet/>
      <dgm:spPr/>
      <dgm:t>
        <a:bodyPr/>
        <a:lstStyle/>
        <a:p>
          <a:pPr latinLnBrk="1"/>
          <a:endParaRPr lang="ko-KR" altLang="en-US"/>
        </a:p>
      </dgm:t>
    </dgm:pt>
    <dgm:pt modelId="{52994EF5-9493-4736-A3CA-755215FCB5A7}" type="sibTrans" cxnId="{A79DEE43-2FE6-41AA-AF0B-E386B4DD9DBF}">
      <dgm:prSet/>
      <dgm:spPr/>
      <dgm:t>
        <a:bodyPr/>
        <a:lstStyle/>
        <a:p>
          <a:pPr latinLnBrk="1"/>
          <a:endParaRPr lang="ko-KR" altLang="en-US"/>
        </a:p>
      </dgm:t>
    </dgm:pt>
    <dgm:pt modelId="{80BFFEAD-3F39-461E-BDB8-41CCDD42FB4C}">
      <dgm:prSet phldrT="[텍스트]"/>
      <dgm:spPr/>
      <dgm:t>
        <a:bodyPr/>
        <a:lstStyle/>
        <a:p>
          <a:pPr latinLnBrk="1"/>
          <a:r>
            <a:rPr lang="ko-KR" altLang="en-US" dirty="0" smtClean="0"/>
            <a:t>정체성</a:t>
          </a:r>
          <a:r>
            <a:rPr lang="en-US" altLang="ko-KR" dirty="0" smtClean="0"/>
            <a:t>,</a:t>
          </a:r>
          <a:r>
            <a:rPr lang="ko-KR" altLang="en-US" dirty="0" err="1" smtClean="0"/>
            <a:t>진정성</a:t>
          </a:r>
          <a:r>
            <a:rPr lang="ko-KR" altLang="en-US" dirty="0" smtClean="0"/>
            <a:t> 꿈 찾기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뒤안길</a:t>
          </a:r>
          <a:r>
            <a:rPr lang="en-US" altLang="ko-KR" dirty="0" smtClean="0"/>
            <a:t>,</a:t>
          </a:r>
          <a:r>
            <a:rPr lang="ko-KR" altLang="en-US" dirty="0" smtClean="0"/>
            <a:t>무사히 지나가기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err="1" smtClean="0"/>
            <a:t>先가정</a:t>
          </a:r>
          <a:r>
            <a:rPr lang="en-US" altLang="ko-KR" dirty="0" smtClean="0"/>
            <a:t>, </a:t>
          </a:r>
          <a:r>
            <a:rPr lang="ko-KR" altLang="en-US" dirty="0" smtClean="0"/>
            <a:t>中 학교</a:t>
          </a:r>
          <a:r>
            <a:rPr lang="en-US" altLang="ko-KR" dirty="0" smtClean="0"/>
            <a:t>,</a:t>
          </a:r>
          <a:r>
            <a:rPr lang="ko-KR" altLang="en-US" dirty="0" smtClean="0"/>
            <a:t>사회 </a:t>
          </a:r>
          <a:r>
            <a:rPr lang="en-US" altLang="ko-KR" dirty="0" smtClean="0"/>
            <a:t>&amp; </a:t>
          </a:r>
          <a:r>
            <a:rPr lang="ko-KR" altLang="en-US" dirty="0" smtClean="0"/>
            <a:t>後 종교 정치보강</a:t>
          </a:r>
          <a:endParaRPr lang="ko-KR" altLang="en-US" dirty="0"/>
        </a:p>
      </dgm:t>
    </dgm:pt>
    <dgm:pt modelId="{EDBD9942-1570-4DB1-953D-77F324AFAC63}" type="parTrans" cxnId="{1F0B854E-B39C-4B43-A403-2849B076B4E5}">
      <dgm:prSet/>
      <dgm:spPr/>
      <dgm:t>
        <a:bodyPr/>
        <a:lstStyle/>
        <a:p>
          <a:pPr latinLnBrk="1"/>
          <a:endParaRPr lang="ko-KR" altLang="en-US"/>
        </a:p>
      </dgm:t>
    </dgm:pt>
    <dgm:pt modelId="{BB4CE997-8647-4E8A-BEE0-E5307314E97E}" type="sibTrans" cxnId="{1F0B854E-B39C-4B43-A403-2849B076B4E5}">
      <dgm:prSet/>
      <dgm:spPr/>
      <dgm:t>
        <a:bodyPr/>
        <a:lstStyle/>
        <a:p>
          <a:pPr latinLnBrk="1"/>
          <a:endParaRPr lang="ko-KR" altLang="en-US"/>
        </a:p>
      </dgm:t>
    </dgm:pt>
    <dgm:pt modelId="{3EEF5F49-772D-4B36-A189-85118CF34D93}">
      <dgm:prSet phldrT="[텍스트]"/>
      <dgm:spPr/>
      <dgm:t>
        <a:bodyPr/>
        <a:lstStyle/>
        <a:p>
          <a:pPr latinLnBrk="1"/>
          <a:r>
            <a:rPr lang="ko-KR" altLang="en-US" dirty="0" smtClean="0"/>
            <a:t>부모의 긍정적 모범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부모 각자가 좋은 보물 교과서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인생은 사랑하는 방식대로 주고 받게 된다</a:t>
          </a:r>
          <a:endParaRPr lang="en-US" altLang="ko-KR" dirty="0" smtClean="0"/>
        </a:p>
        <a:p>
          <a:pPr latinLnBrk="1"/>
          <a:r>
            <a:rPr lang="en-US" altLang="ko-KR" dirty="0" smtClean="0"/>
            <a:t>The Measure of Our Success</a:t>
          </a:r>
          <a:endParaRPr lang="ko-KR" altLang="en-US" dirty="0"/>
        </a:p>
      </dgm:t>
    </dgm:pt>
    <dgm:pt modelId="{96F56D61-8848-416C-AC3F-400A6234C9F5}" type="parTrans" cxnId="{F5EC93C2-1806-481C-A028-12D3135DEA21}">
      <dgm:prSet/>
      <dgm:spPr/>
      <dgm:t>
        <a:bodyPr/>
        <a:lstStyle/>
        <a:p>
          <a:pPr latinLnBrk="1"/>
          <a:endParaRPr lang="ko-KR" altLang="en-US"/>
        </a:p>
      </dgm:t>
    </dgm:pt>
    <dgm:pt modelId="{04AC6861-8BF2-42E0-A825-3E51C1DFC19E}" type="sibTrans" cxnId="{F5EC93C2-1806-481C-A028-12D3135DEA21}">
      <dgm:prSet/>
      <dgm:spPr/>
      <dgm:t>
        <a:bodyPr/>
        <a:lstStyle/>
        <a:p>
          <a:pPr latinLnBrk="1"/>
          <a:endParaRPr lang="ko-KR" altLang="en-US"/>
        </a:p>
      </dgm:t>
    </dgm:pt>
    <dgm:pt modelId="{E5B94E14-E06A-4B8C-9765-05E0B8DABABD}" type="pres">
      <dgm:prSet presAssocID="{DE4AC12F-0412-430E-900E-67EA77BA410B}" presName="Name0" presStyleCnt="0">
        <dgm:presLayoutVars>
          <dgm:dir/>
          <dgm:animLvl val="lvl"/>
          <dgm:resizeHandles val="exact"/>
        </dgm:presLayoutVars>
      </dgm:prSet>
      <dgm:spPr/>
    </dgm:pt>
    <dgm:pt modelId="{C15CD730-6A95-4D9F-8DBA-CD3134E57EFE}" type="pres">
      <dgm:prSet presAssocID="{E1BE1879-0131-4BE7-AD8E-41F20A3160A2}" presName="Name8" presStyleCnt="0"/>
      <dgm:spPr/>
    </dgm:pt>
    <dgm:pt modelId="{28D376EF-D0C5-4EF5-9A48-F418766F9055}" type="pres">
      <dgm:prSet presAssocID="{E1BE1879-0131-4BE7-AD8E-41F20A3160A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69F6FD-DD8B-4F17-B86A-99C9C68E732C}" type="pres">
      <dgm:prSet presAssocID="{E1BE1879-0131-4BE7-AD8E-41F20A3160A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8E5DA5-A360-4956-944C-A24047E9B622}" type="pres">
      <dgm:prSet presAssocID="{80BFFEAD-3F39-461E-BDB8-41CCDD42FB4C}" presName="Name8" presStyleCnt="0"/>
      <dgm:spPr/>
    </dgm:pt>
    <dgm:pt modelId="{7EBC3C6E-FC95-4367-856D-6F37543E8D1B}" type="pres">
      <dgm:prSet presAssocID="{80BFFEAD-3F39-461E-BDB8-41CCDD42FB4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2AD1D9-CF5F-4203-A9AD-F2CF8DDD779F}" type="pres">
      <dgm:prSet presAssocID="{80BFFEAD-3F39-461E-BDB8-41CCDD42FB4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2E965A9-541C-4158-ABD8-01F44D8C6AD6}" type="pres">
      <dgm:prSet presAssocID="{3EEF5F49-772D-4B36-A189-85118CF34D93}" presName="Name8" presStyleCnt="0"/>
      <dgm:spPr/>
    </dgm:pt>
    <dgm:pt modelId="{A5473950-64C9-4230-BB03-A1A0F420DF61}" type="pres">
      <dgm:prSet presAssocID="{3EEF5F49-772D-4B36-A189-85118CF34D93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A61A03-826A-4167-8656-5EA29C850AC7}" type="pres">
      <dgm:prSet presAssocID="{3EEF5F49-772D-4B36-A189-85118CF34D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AE720F-08FA-441E-A84B-DED1928735A1}" type="presOf" srcId="{80BFFEAD-3F39-461E-BDB8-41CCDD42FB4C}" destId="{AB2AD1D9-CF5F-4203-A9AD-F2CF8DDD779F}" srcOrd="1" destOrd="0" presId="urn:microsoft.com/office/officeart/2005/8/layout/pyramid1"/>
    <dgm:cxn modelId="{A79DEE43-2FE6-41AA-AF0B-E386B4DD9DBF}" srcId="{DE4AC12F-0412-430E-900E-67EA77BA410B}" destId="{E1BE1879-0131-4BE7-AD8E-41F20A3160A2}" srcOrd="0" destOrd="0" parTransId="{27DE7A61-7868-4CEA-A7FF-CC0F399EEDAE}" sibTransId="{52994EF5-9493-4736-A3CA-755215FCB5A7}"/>
    <dgm:cxn modelId="{1F0B854E-B39C-4B43-A403-2849B076B4E5}" srcId="{DE4AC12F-0412-430E-900E-67EA77BA410B}" destId="{80BFFEAD-3F39-461E-BDB8-41CCDD42FB4C}" srcOrd="1" destOrd="0" parTransId="{EDBD9942-1570-4DB1-953D-77F324AFAC63}" sibTransId="{BB4CE997-8647-4E8A-BEE0-E5307314E97E}"/>
    <dgm:cxn modelId="{DCE333F8-53DE-4861-A1DA-98637E8EB676}" type="presOf" srcId="{3EEF5F49-772D-4B36-A189-85118CF34D93}" destId="{43A61A03-826A-4167-8656-5EA29C850AC7}" srcOrd="1" destOrd="0" presId="urn:microsoft.com/office/officeart/2005/8/layout/pyramid1"/>
    <dgm:cxn modelId="{F5EC93C2-1806-481C-A028-12D3135DEA21}" srcId="{DE4AC12F-0412-430E-900E-67EA77BA410B}" destId="{3EEF5F49-772D-4B36-A189-85118CF34D93}" srcOrd="2" destOrd="0" parTransId="{96F56D61-8848-416C-AC3F-400A6234C9F5}" sibTransId="{04AC6861-8BF2-42E0-A825-3E51C1DFC19E}"/>
    <dgm:cxn modelId="{8BFC3C5B-6E69-4044-BF3D-09C9650AB20E}" type="presOf" srcId="{E1BE1879-0131-4BE7-AD8E-41F20A3160A2}" destId="{28D376EF-D0C5-4EF5-9A48-F418766F9055}" srcOrd="0" destOrd="0" presId="urn:microsoft.com/office/officeart/2005/8/layout/pyramid1"/>
    <dgm:cxn modelId="{868ACACE-1493-41CC-9455-96E670458AFF}" type="presOf" srcId="{E1BE1879-0131-4BE7-AD8E-41F20A3160A2}" destId="{7569F6FD-DD8B-4F17-B86A-99C9C68E732C}" srcOrd="1" destOrd="0" presId="urn:microsoft.com/office/officeart/2005/8/layout/pyramid1"/>
    <dgm:cxn modelId="{2AA72B66-9EE8-48AC-8FB9-0D8569341F28}" type="presOf" srcId="{3EEF5F49-772D-4B36-A189-85118CF34D93}" destId="{A5473950-64C9-4230-BB03-A1A0F420DF61}" srcOrd="0" destOrd="0" presId="urn:microsoft.com/office/officeart/2005/8/layout/pyramid1"/>
    <dgm:cxn modelId="{553050FA-F93C-4105-96DB-B3B9413405D4}" type="presOf" srcId="{80BFFEAD-3F39-461E-BDB8-41CCDD42FB4C}" destId="{7EBC3C6E-FC95-4367-856D-6F37543E8D1B}" srcOrd="0" destOrd="0" presId="urn:microsoft.com/office/officeart/2005/8/layout/pyramid1"/>
    <dgm:cxn modelId="{2B2AD2C6-4510-469B-8732-71C5BF460192}" type="presOf" srcId="{DE4AC12F-0412-430E-900E-67EA77BA410B}" destId="{E5B94E14-E06A-4B8C-9765-05E0B8DABABD}" srcOrd="0" destOrd="0" presId="urn:microsoft.com/office/officeart/2005/8/layout/pyramid1"/>
    <dgm:cxn modelId="{095629F2-0076-470C-A476-13027AAFBB49}" type="presParOf" srcId="{E5B94E14-E06A-4B8C-9765-05E0B8DABABD}" destId="{C15CD730-6A95-4D9F-8DBA-CD3134E57EFE}" srcOrd="0" destOrd="0" presId="urn:microsoft.com/office/officeart/2005/8/layout/pyramid1"/>
    <dgm:cxn modelId="{EC354855-04BE-434D-84F2-DE53DE6B755F}" type="presParOf" srcId="{C15CD730-6A95-4D9F-8DBA-CD3134E57EFE}" destId="{28D376EF-D0C5-4EF5-9A48-F418766F9055}" srcOrd="0" destOrd="0" presId="urn:microsoft.com/office/officeart/2005/8/layout/pyramid1"/>
    <dgm:cxn modelId="{DA8AD0AB-9E65-4D1F-8235-341819166303}" type="presParOf" srcId="{C15CD730-6A95-4D9F-8DBA-CD3134E57EFE}" destId="{7569F6FD-DD8B-4F17-B86A-99C9C68E732C}" srcOrd="1" destOrd="0" presId="urn:microsoft.com/office/officeart/2005/8/layout/pyramid1"/>
    <dgm:cxn modelId="{615DAA42-9C55-433C-8EF6-BC8F67BCB66C}" type="presParOf" srcId="{E5B94E14-E06A-4B8C-9765-05E0B8DABABD}" destId="{248E5DA5-A360-4956-944C-A24047E9B622}" srcOrd="1" destOrd="0" presId="urn:microsoft.com/office/officeart/2005/8/layout/pyramid1"/>
    <dgm:cxn modelId="{D291E6F8-3455-413F-B382-9E40F801FD1C}" type="presParOf" srcId="{248E5DA5-A360-4956-944C-A24047E9B622}" destId="{7EBC3C6E-FC95-4367-856D-6F37543E8D1B}" srcOrd="0" destOrd="0" presId="urn:microsoft.com/office/officeart/2005/8/layout/pyramid1"/>
    <dgm:cxn modelId="{F6DF0F3B-8A75-4323-B9F1-EC8C02DE82D8}" type="presParOf" srcId="{248E5DA5-A360-4956-944C-A24047E9B622}" destId="{AB2AD1D9-CF5F-4203-A9AD-F2CF8DDD779F}" srcOrd="1" destOrd="0" presId="urn:microsoft.com/office/officeart/2005/8/layout/pyramid1"/>
    <dgm:cxn modelId="{216A6C4A-9127-492B-82AD-B7A433D86352}" type="presParOf" srcId="{E5B94E14-E06A-4B8C-9765-05E0B8DABABD}" destId="{12E965A9-541C-4158-ABD8-01F44D8C6AD6}" srcOrd="2" destOrd="0" presId="urn:microsoft.com/office/officeart/2005/8/layout/pyramid1"/>
    <dgm:cxn modelId="{D423C552-B725-4228-9500-C785CD654DD3}" type="presParOf" srcId="{12E965A9-541C-4158-ABD8-01F44D8C6AD6}" destId="{A5473950-64C9-4230-BB03-A1A0F420DF61}" srcOrd="0" destOrd="0" presId="urn:microsoft.com/office/officeart/2005/8/layout/pyramid1"/>
    <dgm:cxn modelId="{BAF79919-2AE1-42D1-A483-42EA139642CA}" type="presParOf" srcId="{12E965A9-541C-4158-ABD8-01F44D8C6AD6}" destId="{43A61A03-826A-4167-8656-5EA29C850AC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353F141-3D43-4BF1-8FD5-19B3C0FC48DD}" type="doc">
      <dgm:prSet loTypeId="urn:microsoft.com/office/officeart/2005/8/layout/venn1" loCatId="relationship" qsTypeId="urn:microsoft.com/office/officeart/2005/8/quickstyle/3d9" qsCatId="3D" csTypeId="urn:microsoft.com/office/officeart/2005/8/colors/colorful5" csCatId="colorful" phldr="1"/>
      <dgm:spPr/>
    </dgm:pt>
    <dgm:pt modelId="{5975C99C-8671-4979-BE93-E0F9F4E6BA36}">
      <dgm:prSet phldrT="[텍스트]"/>
      <dgm:spPr/>
      <dgm:t>
        <a:bodyPr/>
        <a:lstStyle/>
        <a:p>
          <a:pPr latinLnBrk="1"/>
          <a:r>
            <a:rPr lang="ko-KR" altLang="en-US" dirty="0" smtClean="0"/>
            <a:t>좋은 일 </a:t>
          </a:r>
          <a:endParaRPr lang="en-US" altLang="ko-KR" dirty="0" smtClean="0"/>
        </a:p>
        <a:p>
          <a:pPr latinLnBrk="1"/>
          <a:r>
            <a:rPr lang="ko-KR" altLang="en-US" dirty="0" smtClean="0"/>
            <a:t>생기리란 예감</a:t>
          </a:r>
          <a:endParaRPr lang="ko-KR" altLang="en-US" dirty="0"/>
        </a:p>
      </dgm:t>
    </dgm:pt>
    <dgm:pt modelId="{667003BA-8DFA-466E-871B-733A168C9748}" type="parTrans" cxnId="{55642C6A-7918-49E2-8187-C6E49CFD71A4}">
      <dgm:prSet/>
      <dgm:spPr/>
      <dgm:t>
        <a:bodyPr/>
        <a:lstStyle/>
        <a:p>
          <a:pPr latinLnBrk="1"/>
          <a:endParaRPr lang="ko-KR" altLang="en-US"/>
        </a:p>
      </dgm:t>
    </dgm:pt>
    <dgm:pt modelId="{605EFDD0-A1B2-410E-BBB5-E40E1BD28B2A}" type="sibTrans" cxnId="{55642C6A-7918-49E2-8187-C6E49CFD71A4}">
      <dgm:prSet/>
      <dgm:spPr/>
      <dgm:t>
        <a:bodyPr/>
        <a:lstStyle/>
        <a:p>
          <a:pPr latinLnBrk="1"/>
          <a:endParaRPr lang="ko-KR" altLang="en-US"/>
        </a:p>
      </dgm:t>
    </dgm:pt>
    <dgm:pt modelId="{CC2D6C0F-66C2-4DFA-973A-81F75EBB67D2}">
      <dgm:prSet phldrT="[텍스트]"/>
      <dgm:spPr/>
      <dgm:t>
        <a:bodyPr/>
        <a:lstStyle/>
        <a:p>
          <a:pPr latinLnBrk="1"/>
          <a:r>
            <a:rPr lang="ko-KR" altLang="en-US" dirty="0" smtClean="0"/>
            <a:t>잘 되는 방법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즐거운 일에</a:t>
          </a:r>
          <a:endParaRPr lang="en-US" altLang="ko-KR" dirty="0" smtClean="0"/>
        </a:p>
        <a:p>
          <a:pPr latinLnBrk="1"/>
          <a:r>
            <a:rPr lang="ko-KR" altLang="en-US" dirty="0" smtClean="0"/>
            <a:t>초점 맞추기</a:t>
          </a:r>
          <a:endParaRPr lang="ko-KR" altLang="en-US" dirty="0"/>
        </a:p>
      </dgm:t>
    </dgm:pt>
    <dgm:pt modelId="{6EE7A321-6BB8-41A8-BBFE-C15494A17922}" type="parTrans" cxnId="{520D38A5-EAC5-4CF0-8134-80ECA6249E0A}">
      <dgm:prSet/>
      <dgm:spPr/>
      <dgm:t>
        <a:bodyPr/>
        <a:lstStyle/>
        <a:p>
          <a:pPr latinLnBrk="1"/>
          <a:endParaRPr lang="ko-KR" altLang="en-US"/>
        </a:p>
      </dgm:t>
    </dgm:pt>
    <dgm:pt modelId="{42C8704E-38CB-4E99-8FD9-A47221E266A0}" type="sibTrans" cxnId="{520D38A5-EAC5-4CF0-8134-80ECA6249E0A}">
      <dgm:prSet/>
      <dgm:spPr/>
      <dgm:t>
        <a:bodyPr/>
        <a:lstStyle/>
        <a:p>
          <a:pPr latinLnBrk="1"/>
          <a:endParaRPr lang="ko-KR" altLang="en-US"/>
        </a:p>
      </dgm:t>
    </dgm:pt>
    <dgm:pt modelId="{6949EB88-071F-4792-85D0-87A454CCF85D}">
      <dgm:prSet phldrT="[텍스트]"/>
      <dgm:spPr/>
      <dgm:t>
        <a:bodyPr/>
        <a:lstStyle/>
        <a:p>
          <a:pPr latinLnBrk="1"/>
          <a:r>
            <a:rPr lang="ko-KR" altLang="en-US" dirty="0" smtClean="0"/>
            <a:t>무슨 일이든</a:t>
          </a:r>
          <a:endParaRPr lang="en-US" altLang="ko-KR" dirty="0" smtClean="0"/>
        </a:p>
        <a:p>
          <a:pPr latinLnBrk="1"/>
          <a:r>
            <a:rPr lang="ko-KR" altLang="en-US" dirty="0" smtClean="0"/>
            <a:t>해결할 수</a:t>
          </a:r>
          <a:endParaRPr lang="en-US" altLang="ko-KR" dirty="0" smtClean="0"/>
        </a:p>
        <a:p>
          <a:pPr latinLnBrk="1"/>
          <a:r>
            <a:rPr lang="ko-KR" altLang="en-US" dirty="0" smtClean="0"/>
            <a:t>있는 자신감</a:t>
          </a:r>
          <a:endParaRPr lang="ko-KR" altLang="en-US" dirty="0"/>
        </a:p>
      </dgm:t>
    </dgm:pt>
    <dgm:pt modelId="{644748A8-2125-4521-8ABC-B27E442205F8}" type="parTrans" cxnId="{79C7ED27-6AAC-42C1-A3F7-511F0872093D}">
      <dgm:prSet/>
      <dgm:spPr/>
      <dgm:t>
        <a:bodyPr/>
        <a:lstStyle/>
        <a:p>
          <a:pPr latinLnBrk="1"/>
          <a:endParaRPr lang="ko-KR" altLang="en-US"/>
        </a:p>
      </dgm:t>
    </dgm:pt>
    <dgm:pt modelId="{26211DC8-FB0A-4C45-8989-990D6C64E844}" type="sibTrans" cxnId="{79C7ED27-6AAC-42C1-A3F7-511F0872093D}">
      <dgm:prSet/>
      <dgm:spPr/>
      <dgm:t>
        <a:bodyPr/>
        <a:lstStyle/>
        <a:p>
          <a:pPr latinLnBrk="1"/>
          <a:endParaRPr lang="ko-KR" altLang="en-US"/>
        </a:p>
      </dgm:t>
    </dgm:pt>
    <dgm:pt modelId="{4B1DFD61-B499-4D34-8F21-56C39EAFF94D}" type="pres">
      <dgm:prSet presAssocID="{C353F141-3D43-4BF1-8FD5-19B3C0FC48DD}" presName="compositeShape" presStyleCnt="0">
        <dgm:presLayoutVars>
          <dgm:chMax val="7"/>
          <dgm:dir/>
          <dgm:resizeHandles val="exact"/>
        </dgm:presLayoutVars>
      </dgm:prSet>
      <dgm:spPr/>
    </dgm:pt>
    <dgm:pt modelId="{23895531-7B83-42BA-AAFC-EC139497466A}" type="pres">
      <dgm:prSet presAssocID="{5975C99C-8671-4979-BE93-E0F9F4E6BA36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AA00C996-3B85-4AA3-BC62-B4A15304B29A}" type="pres">
      <dgm:prSet presAssocID="{5975C99C-8671-4979-BE93-E0F9F4E6BA3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1F5AFB-60A4-48F8-8EB7-1C984F94F256}" type="pres">
      <dgm:prSet presAssocID="{CC2D6C0F-66C2-4DFA-973A-81F75EBB67D2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5C5632C-B828-4EEB-8CFF-CB1C21BFECD9}" type="pres">
      <dgm:prSet presAssocID="{CC2D6C0F-66C2-4DFA-973A-81F75EBB67D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49B69E-9E94-4DC3-A1DF-812E256579D0}" type="pres">
      <dgm:prSet presAssocID="{6949EB88-071F-4792-85D0-87A454CCF85D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DFEAC97-41F7-452C-B65F-766378CD968F}" type="pres">
      <dgm:prSet presAssocID="{6949EB88-071F-4792-85D0-87A454CCF85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207D78A-A735-437A-82BE-081A42EFD205}" type="presOf" srcId="{CC2D6C0F-66C2-4DFA-973A-81F75EBB67D2}" destId="{AC1F5AFB-60A4-48F8-8EB7-1C984F94F256}" srcOrd="0" destOrd="0" presId="urn:microsoft.com/office/officeart/2005/8/layout/venn1"/>
    <dgm:cxn modelId="{55642C6A-7918-49E2-8187-C6E49CFD71A4}" srcId="{C353F141-3D43-4BF1-8FD5-19B3C0FC48DD}" destId="{5975C99C-8671-4979-BE93-E0F9F4E6BA36}" srcOrd="0" destOrd="0" parTransId="{667003BA-8DFA-466E-871B-733A168C9748}" sibTransId="{605EFDD0-A1B2-410E-BBB5-E40E1BD28B2A}"/>
    <dgm:cxn modelId="{638DA918-3CD0-4071-9E70-C824CE3078DD}" type="presOf" srcId="{6949EB88-071F-4792-85D0-87A454CCF85D}" destId="{F749B69E-9E94-4DC3-A1DF-812E256579D0}" srcOrd="0" destOrd="0" presId="urn:microsoft.com/office/officeart/2005/8/layout/venn1"/>
    <dgm:cxn modelId="{79C7ED27-6AAC-42C1-A3F7-511F0872093D}" srcId="{C353F141-3D43-4BF1-8FD5-19B3C0FC48DD}" destId="{6949EB88-071F-4792-85D0-87A454CCF85D}" srcOrd="2" destOrd="0" parTransId="{644748A8-2125-4521-8ABC-B27E442205F8}" sibTransId="{26211DC8-FB0A-4C45-8989-990D6C64E844}"/>
    <dgm:cxn modelId="{ECF48D99-DF86-48E6-9D72-0F06119838F6}" type="presOf" srcId="{5975C99C-8671-4979-BE93-E0F9F4E6BA36}" destId="{23895531-7B83-42BA-AAFC-EC139497466A}" srcOrd="0" destOrd="0" presId="urn:microsoft.com/office/officeart/2005/8/layout/venn1"/>
    <dgm:cxn modelId="{D8525611-FDB1-4901-9DD4-BEE0081F95FE}" type="presOf" srcId="{C353F141-3D43-4BF1-8FD5-19B3C0FC48DD}" destId="{4B1DFD61-B499-4D34-8F21-56C39EAFF94D}" srcOrd="0" destOrd="0" presId="urn:microsoft.com/office/officeart/2005/8/layout/venn1"/>
    <dgm:cxn modelId="{CCAA0D8C-82F0-4DAE-A773-6B35FF89DA64}" type="presOf" srcId="{6949EB88-071F-4792-85D0-87A454CCF85D}" destId="{6DFEAC97-41F7-452C-B65F-766378CD968F}" srcOrd="1" destOrd="0" presId="urn:microsoft.com/office/officeart/2005/8/layout/venn1"/>
    <dgm:cxn modelId="{520D38A5-EAC5-4CF0-8134-80ECA6249E0A}" srcId="{C353F141-3D43-4BF1-8FD5-19B3C0FC48DD}" destId="{CC2D6C0F-66C2-4DFA-973A-81F75EBB67D2}" srcOrd="1" destOrd="0" parTransId="{6EE7A321-6BB8-41A8-BBFE-C15494A17922}" sibTransId="{42C8704E-38CB-4E99-8FD9-A47221E266A0}"/>
    <dgm:cxn modelId="{B2B9AE86-D82F-43F0-ABD2-5AF3094E2D09}" type="presOf" srcId="{5975C99C-8671-4979-BE93-E0F9F4E6BA36}" destId="{AA00C996-3B85-4AA3-BC62-B4A15304B29A}" srcOrd="1" destOrd="0" presId="urn:microsoft.com/office/officeart/2005/8/layout/venn1"/>
    <dgm:cxn modelId="{227A0B70-B28E-4D05-A1B1-C0D7A89FD43F}" type="presOf" srcId="{CC2D6C0F-66C2-4DFA-973A-81F75EBB67D2}" destId="{15C5632C-B828-4EEB-8CFF-CB1C21BFECD9}" srcOrd="1" destOrd="0" presId="urn:microsoft.com/office/officeart/2005/8/layout/venn1"/>
    <dgm:cxn modelId="{4DBDADC4-BA26-4680-95FD-89B791D3B16A}" type="presParOf" srcId="{4B1DFD61-B499-4D34-8F21-56C39EAFF94D}" destId="{23895531-7B83-42BA-AAFC-EC139497466A}" srcOrd="0" destOrd="0" presId="urn:microsoft.com/office/officeart/2005/8/layout/venn1"/>
    <dgm:cxn modelId="{F1BA5573-55C6-46A9-AD2B-D8F599E16C15}" type="presParOf" srcId="{4B1DFD61-B499-4D34-8F21-56C39EAFF94D}" destId="{AA00C996-3B85-4AA3-BC62-B4A15304B29A}" srcOrd="1" destOrd="0" presId="urn:microsoft.com/office/officeart/2005/8/layout/venn1"/>
    <dgm:cxn modelId="{0C1BB1B3-C626-42AC-8CB9-6B6EA2C8D420}" type="presParOf" srcId="{4B1DFD61-B499-4D34-8F21-56C39EAFF94D}" destId="{AC1F5AFB-60A4-48F8-8EB7-1C984F94F256}" srcOrd="2" destOrd="0" presId="urn:microsoft.com/office/officeart/2005/8/layout/venn1"/>
    <dgm:cxn modelId="{2369D24D-2FC2-43F9-B4AF-B1750A912654}" type="presParOf" srcId="{4B1DFD61-B499-4D34-8F21-56C39EAFF94D}" destId="{15C5632C-B828-4EEB-8CFF-CB1C21BFECD9}" srcOrd="3" destOrd="0" presId="urn:microsoft.com/office/officeart/2005/8/layout/venn1"/>
    <dgm:cxn modelId="{F09F2752-838C-45B3-BB40-292C6EF8D089}" type="presParOf" srcId="{4B1DFD61-B499-4D34-8F21-56C39EAFF94D}" destId="{F749B69E-9E94-4DC3-A1DF-812E256579D0}" srcOrd="4" destOrd="0" presId="urn:microsoft.com/office/officeart/2005/8/layout/venn1"/>
    <dgm:cxn modelId="{77145979-E86B-430A-B341-E736B7EC1765}" type="presParOf" srcId="{4B1DFD61-B499-4D34-8F21-56C39EAFF94D}" destId="{6DFEAC97-41F7-452C-B65F-766378CD968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D14A668D-2C33-4A12-B188-BD8B2037C1C3}" type="doc">
      <dgm:prSet loTypeId="urn:microsoft.com/office/officeart/2005/8/layout/radial4" loCatId="relationship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8CAF994A-9D65-4DED-A8F8-DAF5979E1AEE}">
      <dgm:prSet phldrT="[텍스트]"/>
      <dgm:spPr/>
      <dgm:t>
        <a:bodyPr/>
        <a:lstStyle/>
        <a:p>
          <a:pPr latinLnBrk="1"/>
          <a:r>
            <a:rPr lang="ko-KR" altLang="en-US" dirty="0" smtClean="0"/>
            <a:t>고문</a:t>
          </a:r>
          <a:endParaRPr lang="en-US" altLang="ko-KR" dirty="0" smtClean="0"/>
        </a:p>
        <a:p>
          <a:pPr latinLnBrk="1"/>
          <a:r>
            <a:rPr lang="ko-KR" altLang="en-US" dirty="0" smtClean="0"/>
            <a:t>감옥</a:t>
          </a:r>
          <a:endParaRPr lang="ko-KR" altLang="en-US" dirty="0"/>
        </a:p>
      </dgm:t>
    </dgm:pt>
    <dgm:pt modelId="{FC1062C8-D0D4-493A-AFED-71923106CED7}" type="parTrans" cxnId="{FDCFCCA1-8677-41B5-BDC4-31BA8D2C2506}">
      <dgm:prSet/>
      <dgm:spPr/>
      <dgm:t>
        <a:bodyPr/>
        <a:lstStyle/>
        <a:p>
          <a:pPr latinLnBrk="1"/>
          <a:endParaRPr lang="ko-KR" altLang="en-US"/>
        </a:p>
      </dgm:t>
    </dgm:pt>
    <dgm:pt modelId="{90504ECA-2225-428A-93B2-EB980D35449C}" type="sibTrans" cxnId="{FDCFCCA1-8677-41B5-BDC4-31BA8D2C2506}">
      <dgm:prSet/>
      <dgm:spPr/>
      <dgm:t>
        <a:bodyPr/>
        <a:lstStyle/>
        <a:p>
          <a:pPr latinLnBrk="1"/>
          <a:endParaRPr lang="ko-KR" altLang="en-US"/>
        </a:p>
      </dgm:t>
    </dgm:pt>
    <dgm:pt modelId="{1E10F43A-65D0-4E2E-8C69-2D93CE2360B5}">
      <dgm:prSet phldrT="[텍스트]"/>
      <dgm:spPr/>
      <dgm:t>
        <a:bodyPr/>
        <a:lstStyle/>
        <a:p>
          <a:pPr latinLnBrk="1"/>
          <a:r>
            <a:rPr lang="ko-KR" altLang="en-US" dirty="0" smtClean="0"/>
            <a:t>잘못된</a:t>
          </a:r>
          <a:endParaRPr lang="en-US" altLang="ko-KR" dirty="0" smtClean="0"/>
        </a:p>
        <a:p>
          <a:pPr latinLnBrk="1"/>
          <a:r>
            <a:rPr lang="ko-KR" altLang="en-US" dirty="0" smtClean="0"/>
            <a:t>교제</a:t>
          </a:r>
          <a:r>
            <a:rPr lang="en-US" altLang="ko-KR" dirty="0" smtClean="0"/>
            <a:t>,</a:t>
          </a:r>
          <a:r>
            <a:rPr lang="ko-KR" altLang="en-US" dirty="0" smtClean="0"/>
            <a:t>사물</a:t>
          </a:r>
          <a:endParaRPr lang="ko-KR" altLang="en-US" dirty="0"/>
        </a:p>
      </dgm:t>
    </dgm:pt>
    <dgm:pt modelId="{15120BDF-F203-44FF-ACC0-B4D0EEE9F17C}" type="parTrans" cxnId="{DF9BF7CF-A0A1-4EED-9234-8ADC92231579}">
      <dgm:prSet/>
      <dgm:spPr/>
      <dgm:t>
        <a:bodyPr/>
        <a:lstStyle/>
        <a:p>
          <a:pPr latinLnBrk="1"/>
          <a:endParaRPr lang="ko-KR" altLang="en-US"/>
        </a:p>
      </dgm:t>
    </dgm:pt>
    <dgm:pt modelId="{FD3FB14F-13C8-457B-B851-604192B11EF0}" type="sibTrans" cxnId="{DF9BF7CF-A0A1-4EED-9234-8ADC92231579}">
      <dgm:prSet/>
      <dgm:spPr/>
      <dgm:t>
        <a:bodyPr/>
        <a:lstStyle/>
        <a:p>
          <a:pPr latinLnBrk="1"/>
          <a:endParaRPr lang="ko-KR" altLang="en-US"/>
        </a:p>
      </dgm:t>
    </dgm:pt>
    <dgm:pt modelId="{B458D441-178A-4C6F-A93E-A68C8ADA944F}">
      <dgm:prSet phldrT="[텍스트]"/>
      <dgm:spPr/>
      <dgm:t>
        <a:bodyPr/>
        <a:lstStyle/>
        <a:p>
          <a:pPr latinLnBrk="1"/>
          <a:r>
            <a:rPr lang="ko-KR" altLang="en-US" dirty="0" smtClean="0"/>
            <a:t>잘못된</a:t>
          </a:r>
          <a:endParaRPr lang="en-US" altLang="ko-KR" dirty="0" smtClean="0"/>
        </a:p>
        <a:p>
          <a:pPr latinLnBrk="1"/>
          <a:r>
            <a:rPr lang="ko-KR" altLang="en-US" dirty="0" smtClean="0"/>
            <a:t>문제해결법</a:t>
          </a:r>
          <a:endParaRPr lang="ko-KR" altLang="en-US" dirty="0"/>
        </a:p>
      </dgm:t>
    </dgm:pt>
    <dgm:pt modelId="{A0CE4A3A-9EFB-4495-83A4-E6A74E7FF5F0}" type="parTrans" cxnId="{16419E62-B496-43D7-9376-C5AF79B0DAF5}">
      <dgm:prSet/>
      <dgm:spPr/>
      <dgm:t>
        <a:bodyPr/>
        <a:lstStyle/>
        <a:p>
          <a:pPr latinLnBrk="1"/>
          <a:endParaRPr lang="ko-KR" altLang="en-US"/>
        </a:p>
      </dgm:t>
    </dgm:pt>
    <dgm:pt modelId="{1EA66960-6CB7-4421-86AA-88D9E626EFA9}" type="sibTrans" cxnId="{16419E62-B496-43D7-9376-C5AF79B0DAF5}">
      <dgm:prSet/>
      <dgm:spPr/>
      <dgm:t>
        <a:bodyPr/>
        <a:lstStyle/>
        <a:p>
          <a:pPr latinLnBrk="1"/>
          <a:endParaRPr lang="ko-KR" altLang="en-US"/>
        </a:p>
      </dgm:t>
    </dgm:pt>
    <dgm:pt modelId="{3AAF94A0-D9C5-4136-BA61-E377EBE18BEE}">
      <dgm:prSet phldrT="[텍스트]"/>
      <dgm:spPr/>
      <dgm:t>
        <a:bodyPr/>
        <a:lstStyle/>
        <a:p>
          <a:pPr latinLnBrk="1"/>
          <a:r>
            <a:rPr lang="ko-KR" altLang="en-US" dirty="0" smtClean="0"/>
            <a:t>그릇된</a:t>
          </a:r>
          <a:endParaRPr lang="en-US" altLang="ko-KR" dirty="0" smtClean="0"/>
        </a:p>
        <a:p>
          <a:pPr latinLnBrk="1"/>
          <a:r>
            <a:rPr lang="ko-KR" altLang="en-US" dirty="0" smtClean="0"/>
            <a:t>감정조절</a:t>
          </a:r>
          <a:endParaRPr lang="ko-KR" altLang="en-US" dirty="0"/>
        </a:p>
      </dgm:t>
    </dgm:pt>
    <dgm:pt modelId="{11DEF7E7-B559-46EA-937F-43657FFFDFF7}" type="parTrans" cxnId="{CC6B71E6-354D-468D-9B3B-7BFCE6E7B990}">
      <dgm:prSet/>
      <dgm:spPr/>
      <dgm:t>
        <a:bodyPr/>
        <a:lstStyle/>
        <a:p>
          <a:pPr latinLnBrk="1"/>
          <a:endParaRPr lang="ko-KR" altLang="en-US"/>
        </a:p>
      </dgm:t>
    </dgm:pt>
    <dgm:pt modelId="{9759D64B-E89A-4B35-98F9-01930CDD4DAA}" type="sibTrans" cxnId="{CC6B71E6-354D-468D-9B3B-7BFCE6E7B990}">
      <dgm:prSet/>
      <dgm:spPr/>
      <dgm:t>
        <a:bodyPr/>
        <a:lstStyle/>
        <a:p>
          <a:pPr latinLnBrk="1"/>
          <a:endParaRPr lang="ko-KR" altLang="en-US"/>
        </a:p>
      </dgm:t>
    </dgm:pt>
    <dgm:pt modelId="{23869D69-B613-4896-AACA-AB6A51DA4322}" type="pres">
      <dgm:prSet presAssocID="{D14A668D-2C33-4A12-B188-BD8B2037C1C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355D76-6C0D-4C6E-8DAF-9DCE16B859FA}" type="pres">
      <dgm:prSet presAssocID="{8CAF994A-9D65-4DED-A8F8-DAF5979E1AEE}" presName="centerShape" presStyleLbl="node0" presStyleIdx="0" presStyleCnt="1"/>
      <dgm:spPr/>
    </dgm:pt>
    <dgm:pt modelId="{42382C11-DA37-4FC5-ACEA-B87C7E32F49C}" type="pres">
      <dgm:prSet presAssocID="{15120BDF-F203-44FF-ACC0-B4D0EEE9F17C}" presName="parTrans" presStyleLbl="bgSibTrans2D1" presStyleIdx="0" presStyleCnt="3"/>
      <dgm:spPr/>
    </dgm:pt>
    <dgm:pt modelId="{72A4E681-D18B-41BC-8058-782E3E3D1166}" type="pres">
      <dgm:prSet presAssocID="{1E10F43A-65D0-4E2E-8C69-2D93CE2360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4E7F51-D974-4F95-A0F9-53301F5CC343}" type="pres">
      <dgm:prSet presAssocID="{A0CE4A3A-9EFB-4495-83A4-E6A74E7FF5F0}" presName="parTrans" presStyleLbl="bgSibTrans2D1" presStyleIdx="1" presStyleCnt="3"/>
      <dgm:spPr/>
    </dgm:pt>
    <dgm:pt modelId="{F1588D3F-C8DB-42DC-A8A0-450B7997DFFD}" type="pres">
      <dgm:prSet presAssocID="{B458D441-178A-4C6F-A93E-A68C8ADA944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9BBE91-8D9E-4A4B-90C1-A2EB6D1F84EF}" type="pres">
      <dgm:prSet presAssocID="{11DEF7E7-B559-46EA-937F-43657FFFDFF7}" presName="parTrans" presStyleLbl="bgSibTrans2D1" presStyleIdx="2" presStyleCnt="3"/>
      <dgm:spPr/>
    </dgm:pt>
    <dgm:pt modelId="{76D0EBAE-D9E9-4560-BCDD-07642AD50AD1}" type="pres">
      <dgm:prSet presAssocID="{3AAF94A0-D9C5-4136-BA61-E377EBE18BE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33D9F0C-BFD1-4427-A0E8-8B4DCD42C4D1}" type="presOf" srcId="{11DEF7E7-B559-46EA-937F-43657FFFDFF7}" destId="{1A9BBE91-8D9E-4A4B-90C1-A2EB6D1F84EF}" srcOrd="0" destOrd="0" presId="urn:microsoft.com/office/officeart/2005/8/layout/radial4"/>
    <dgm:cxn modelId="{CC6B71E6-354D-468D-9B3B-7BFCE6E7B990}" srcId="{8CAF994A-9D65-4DED-A8F8-DAF5979E1AEE}" destId="{3AAF94A0-D9C5-4136-BA61-E377EBE18BEE}" srcOrd="2" destOrd="0" parTransId="{11DEF7E7-B559-46EA-937F-43657FFFDFF7}" sibTransId="{9759D64B-E89A-4B35-98F9-01930CDD4DAA}"/>
    <dgm:cxn modelId="{16419E62-B496-43D7-9376-C5AF79B0DAF5}" srcId="{8CAF994A-9D65-4DED-A8F8-DAF5979E1AEE}" destId="{B458D441-178A-4C6F-A93E-A68C8ADA944F}" srcOrd="1" destOrd="0" parTransId="{A0CE4A3A-9EFB-4495-83A4-E6A74E7FF5F0}" sibTransId="{1EA66960-6CB7-4421-86AA-88D9E626EFA9}"/>
    <dgm:cxn modelId="{02C624B0-BFE2-48C8-8F36-BFDBF5948BC8}" type="presOf" srcId="{15120BDF-F203-44FF-ACC0-B4D0EEE9F17C}" destId="{42382C11-DA37-4FC5-ACEA-B87C7E32F49C}" srcOrd="0" destOrd="0" presId="urn:microsoft.com/office/officeart/2005/8/layout/radial4"/>
    <dgm:cxn modelId="{39EA0E48-8CF3-4754-9203-2777E8AE62E1}" type="presOf" srcId="{8CAF994A-9D65-4DED-A8F8-DAF5979E1AEE}" destId="{1F355D76-6C0D-4C6E-8DAF-9DCE16B859FA}" srcOrd="0" destOrd="0" presId="urn:microsoft.com/office/officeart/2005/8/layout/radial4"/>
    <dgm:cxn modelId="{C9B5CC46-B389-4587-B1D6-44D35DBB8BE1}" type="presOf" srcId="{D14A668D-2C33-4A12-B188-BD8B2037C1C3}" destId="{23869D69-B613-4896-AACA-AB6A51DA4322}" srcOrd="0" destOrd="0" presId="urn:microsoft.com/office/officeart/2005/8/layout/radial4"/>
    <dgm:cxn modelId="{D7C07F1F-A8AE-48ED-9B47-009696DA4485}" type="presOf" srcId="{A0CE4A3A-9EFB-4495-83A4-E6A74E7FF5F0}" destId="{354E7F51-D974-4F95-A0F9-53301F5CC343}" srcOrd="0" destOrd="0" presId="urn:microsoft.com/office/officeart/2005/8/layout/radial4"/>
    <dgm:cxn modelId="{FDCFCCA1-8677-41B5-BDC4-31BA8D2C2506}" srcId="{D14A668D-2C33-4A12-B188-BD8B2037C1C3}" destId="{8CAF994A-9D65-4DED-A8F8-DAF5979E1AEE}" srcOrd="0" destOrd="0" parTransId="{FC1062C8-D0D4-493A-AFED-71923106CED7}" sibTransId="{90504ECA-2225-428A-93B2-EB980D35449C}"/>
    <dgm:cxn modelId="{DF9BF7CF-A0A1-4EED-9234-8ADC92231579}" srcId="{8CAF994A-9D65-4DED-A8F8-DAF5979E1AEE}" destId="{1E10F43A-65D0-4E2E-8C69-2D93CE2360B5}" srcOrd="0" destOrd="0" parTransId="{15120BDF-F203-44FF-ACC0-B4D0EEE9F17C}" sibTransId="{FD3FB14F-13C8-457B-B851-604192B11EF0}"/>
    <dgm:cxn modelId="{EBA09E3D-ABDB-4F99-A33F-DBD020DE3559}" type="presOf" srcId="{B458D441-178A-4C6F-A93E-A68C8ADA944F}" destId="{F1588D3F-C8DB-42DC-A8A0-450B7997DFFD}" srcOrd="0" destOrd="0" presId="urn:microsoft.com/office/officeart/2005/8/layout/radial4"/>
    <dgm:cxn modelId="{CB94DA33-8DF8-42D3-BCB1-3F413BA29461}" type="presOf" srcId="{3AAF94A0-D9C5-4136-BA61-E377EBE18BEE}" destId="{76D0EBAE-D9E9-4560-BCDD-07642AD50AD1}" srcOrd="0" destOrd="0" presId="urn:microsoft.com/office/officeart/2005/8/layout/radial4"/>
    <dgm:cxn modelId="{8FAF55DB-0D6C-4A8A-AA9A-2ED9499EA56F}" type="presOf" srcId="{1E10F43A-65D0-4E2E-8C69-2D93CE2360B5}" destId="{72A4E681-D18B-41BC-8058-782E3E3D1166}" srcOrd="0" destOrd="0" presId="urn:microsoft.com/office/officeart/2005/8/layout/radial4"/>
    <dgm:cxn modelId="{6E11581E-3C06-4477-A00A-EBC835DD3D58}" type="presParOf" srcId="{23869D69-B613-4896-AACA-AB6A51DA4322}" destId="{1F355D76-6C0D-4C6E-8DAF-9DCE16B859FA}" srcOrd="0" destOrd="0" presId="urn:microsoft.com/office/officeart/2005/8/layout/radial4"/>
    <dgm:cxn modelId="{49233733-0BD7-43C6-B2E6-6BFE081DADC6}" type="presParOf" srcId="{23869D69-B613-4896-AACA-AB6A51DA4322}" destId="{42382C11-DA37-4FC5-ACEA-B87C7E32F49C}" srcOrd="1" destOrd="0" presId="urn:microsoft.com/office/officeart/2005/8/layout/radial4"/>
    <dgm:cxn modelId="{37258D5F-EBAE-4E8B-A880-A86F5AF5CAD7}" type="presParOf" srcId="{23869D69-B613-4896-AACA-AB6A51DA4322}" destId="{72A4E681-D18B-41BC-8058-782E3E3D1166}" srcOrd="2" destOrd="0" presId="urn:microsoft.com/office/officeart/2005/8/layout/radial4"/>
    <dgm:cxn modelId="{3E45DA90-341A-4377-9C87-8D6F95DD8D3C}" type="presParOf" srcId="{23869D69-B613-4896-AACA-AB6A51DA4322}" destId="{354E7F51-D974-4F95-A0F9-53301F5CC343}" srcOrd="3" destOrd="0" presId="urn:microsoft.com/office/officeart/2005/8/layout/radial4"/>
    <dgm:cxn modelId="{B7B0C4F6-BC3A-42BF-A2D6-7E9EE1F4C032}" type="presParOf" srcId="{23869D69-B613-4896-AACA-AB6A51DA4322}" destId="{F1588D3F-C8DB-42DC-A8A0-450B7997DFFD}" srcOrd="4" destOrd="0" presId="urn:microsoft.com/office/officeart/2005/8/layout/radial4"/>
    <dgm:cxn modelId="{CF941C22-C7BB-4965-B79D-D15B0236B47E}" type="presParOf" srcId="{23869D69-B613-4896-AACA-AB6A51DA4322}" destId="{1A9BBE91-8D9E-4A4B-90C1-A2EB6D1F84EF}" srcOrd="5" destOrd="0" presId="urn:microsoft.com/office/officeart/2005/8/layout/radial4"/>
    <dgm:cxn modelId="{924D5D61-D470-4334-B4D0-AB7BD5ADD99B}" type="presParOf" srcId="{23869D69-B613-4896-AACA-AB6A51DA4322}" destId="{76D0EBAE-D9E9-4560-BCDD-07642AD50AD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4F98573-C6B9-4A55-8938-0162BA39CED4}" type="doc">
      <dgm:prSet loTypeId="urn:microsoft.com/office/officeart/2005/8/layout/radial2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274970B7-77DC-4F8B-B416-BB7C993F7DB1}">
      <dgm:prSet phldrT="[텍스트]"/>
      <dgm:spPr/>
      <dgm:t>
        <a:bodyPr/>
        <a:lstStyle/>
        <a:p>
          <a:pPr latinLnBrk="1"/>
          <a:r>
            <a:rPr lang="ko-KR" altLang="en-US" dirty="0" smtClean="0"/>
            <a:t>버릇</a:t>
          </a:r>
          <a:endParaRPr lang="ko-KR" altLang="en-US" dirty="0"/>
        </a:p>
      </dgm:t>
    </dgm:pt>
    <dgm:pt modelId="{6AC361EE-92BB-4B67-A2D9-A8BD59EEA882}" type="parTrans" cxnId="{DCF24FFA-6335-47F7-B397-89A72C41338A}">
      <dgm:prSet/>
      <dgm:spPr/>
      <dgm:t>
        <a:bodyPr/>
        <a:lstStyle/>
        <a:p>
          <a:pPr latinLnBrk="1"/>
          <a:endParaRPr lang="ko-KR" altLang="en-US"/>
        </a:p>
      </dgm:t>
    </dgm:pt>
    <dgm:pt modelId="{97305AE0-E6C6-498B-BE9B-E28D3F084470}" type="sibTrans" cxnId="{DCF24FFA-6335-47F7-B397-89A72C41338A}">
      <dgm:prSet/>
      <dgm:spPr/>
      <dgm:t>
        <a:bodyPr/>
        <a:lstStyle/>
        <a:p>
          <a:pPr latinLnBrk="1"/>
          <a:endParaRPr lang="ko-KR" altLang="en-US"/>
        </a:p>
      </dgm:t>
    </dgm:pt>
    <dgm:pt modelId="{3F3A1933-D08D-4923-B477-D717F5700CBC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긍정적 대화능력</a:t>
          </a:r>
          <a:endParaRPr lang="ko-KR" altLang="en-US" sz="1400" dirty="0"/>
        </a:p>
      </dgm:t>
    </dgm:pt>
    <dgm:pt modelId="{676A5BC2-AC07-45DD-968E-2C2326E4E7A4}" type="parTrans" cxnId="{6D43728D-467F-40C2-8EFE-7D45673B4C14}">
      <dgm:prSet/>
      <dgm:spPr/>
      <dgm:t>
        <a:bodyPr/>
        <a:lstStyle/>
        <a:p>
          <a:pPr latinLnBrk="1"/>
          <a:endParaRPr lang="ko-KR" altLang="en-US"/>
        </a:p>
      </dgm:t>
    </dgm:pt>
    <dgm:pt modelId="{EB1CEC72-A9C1-42D6-93F1-65D96838C0D4}" type="sibTrans" cxnId="{6D43728D-467F-40C2-8EFE-7D45673B4C14}">
      <dgm:prSet/>
      <dgm:spPr/>
      <dgm:t>
        <a:bodyPr/>
        <a:lstStyle/>
        <a:p>
          <a:pPr latinLnBrk="1"/>
          <a:endParaRPr lang="ko-KR" altLang="en-US"/>
        </a:p>
      </dgm:t>
    </dgm:pt>
    <dgm:pt modelId="{AD085D6B-6BC7-452F-A702-7363A9D24982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균형감각</a:t>
          </a:r>
          <a:endParaRPr lang="ko-KR" altLang="en-US" sz="1400" dirty="0"/>
        </a:p>
      </dgm:t>
    </dgm:pt>
    <dgm:pt modelId="{85325827-B899-458B-855F-C52BA694FBD3}" type="parTrans" cxnId="{1A4C56A1-7E1A-47CA-85BD-DB60BC8E6447}">
      <dgm:prSet/>
      <dgm:spPr/>
      <dgm:t>
        <a:bodyPr/>
        <a:lstStyle/>
        <a:p>
          <a:pPr latinLnBrk="1"/>
          <a:endParaRPr lang="ko-KR" altLang="en-US"/>
        </a:p>
      </dgm:t>
    </dgm:pt>
    <dgm:pt modelId="{751DA8B4-E2B9-475A-89B5-BD402672A1B5}" type="sibTrans" cxnId="{1A4C56A1-7E1A-47CA-85BD-DB60BC8E6447}">
      <dgm:prSet/>
      <dgm:spPr/>
      <dgm:t>
        <a:bodyPr/>
        <a:lstStyle/>
        <a:p>
          <a:pPr latinLnBrk="1"/>
          <a:endParaRPr lang="ko-KR" altLang="en-US"/>
        </a:p>
      </dgm:t>
    </dgm:pt>
    <dgm:pt modelId="{8F43EA03-78C5-48A2-9C8A-9424D232AEBA}">
      <dgm:prSet phldrT="[텍스트]"/>
      <dgm:spPr/>
      <dgm:t>
        <a:bodyPr/>
        <a:lstStyle/>
        <a:p>
          <a:pPr latinLnBrk="1"/>
          <a:r>
            <a:rPr lang="ko-KR" altLang="en-US" dirty="0" smtClean="0"/>
            <a:t>그릇</a:t>
          </a:r>
          <a:endParaRPr lang="ko-KR" altLang="en-US" dirty="0"/>
        </a:p>
      </dgm:t>
    </dgm:pt>
    <dgm:pt modelId="{AC71BA40-4560-4D5C-9589-F03F095A97C9}" type="parTrans" cxnId="{562BC755-8D4D-44E8-BE65-ECF8B3D99FFB}">
      <dgm:prSet/>
      <dgm:spPr/>
      <dgm:t>
        <a:bodyPr/>
        <a:lstStyle/>
        <a:p>
          <a:pPr latinLnBrk="1"/>
          <a:endParaRPr lang="ko-KR" altLang="en-US"/>
        </a:p>
      </dgm:t>
    </dgm:pt>
    <dgm:pt modelId="{95C94949-622F-47F5-8BAD-776CABE2FF0C}" type="sibTrans" cxnId="{562BC755-8D4D-44E8-BE65-ECF8B3D99FFB}">
      <dgm:prSet/>
      <dgm:spPr/>
      <dgm:t>
        <a:bodyPr/>
        <a:lstStyle/>
        <a:p>
          <a:pPr latinLnBrk="1"/>
          <a:endParaRPr lang="ko-KR" altLang="en-US"/>
        </a:p>
      </dgm:t>
    </dgm:pt>
    <dgm:pt modelId="{5917C02B-7E96-4CD2-918A-C208B0653663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유대감</a:t>
          </a:r>
          <a:endParaRPr lang="ko-KR" altLang="en-US" sz="1200" dirty="0"/>
        </a:p>
      </dgm:t>
    </dgm:pt>
    <dgm:pt modelId="{EB480C6A-422E-48B3-9E70-B9AFF5FE5E99}" type="parTrans" cxnId="{3504932C-D461-463C-ADA1-0F57E17A1522}">
      <dgm:prSet/>
      <dgm:spPr/>
      <dgm:t>
        <a:bodyPr/>
        <a:lstStyle/>
        <a:p>
          <a:pPr latinLnBrk="1"/>
          <a:endParaRPr lang="ko-KR" altLang="en-US"/>
        </a:p>
      </dgm:t>
    </dgm:pt>
    <dgm:pt modelId="{B9190170-C445-4012-BCE0-0DE7987ACD07}" type="sibTrans" cxnId="{3504932C-D461-463C-ADA1-0F57E17A1522}">
      <dgm:prSet/>
      <dgm:spPr/>
      <dgm:t>
        <a:bodyPr/>
        <a:lstStyle/>
        <a:p>
          <a:pPr latinLnBrk="1"/>
          <a:endParaRPr lang="ko-KR" altLang="en-US"/>
        </a:p>
      </dgm:t>
    </dgm:pt>
    <dgm:pt modelId="{CDD056AC-907E-4221-BBA8-74EB0343A49E}">
      <dgm:prSet phldrT="[텍스트]" custT="1"/>
      <dgm:spPr/>
      <dgm:t>
        <a:bodyPr/>
        <a:lstStyle/>
        <a:p>
          <a:pPr latinLnBrk="1"/>
          <a:r>
            <a:rPr lang="ko-KR" altLang="en-US" sz="1200" dirty="0" smtClean="0"/>
            <a:t>자부심</a:t>
          </a:r>
          <a:r>
            <a:rPr lang="en-US" altLang="ko-KR" sz="1200" dirty="0" smtClean="0"/>
            <a:t>&amp; </a:t>
          </a:r>
          <a:r>
            <a:rPr lang="ko-KR" altLang="en-US" sz="1200" dirty="0" smtClean="0"/>
            <a:t>자비심</a:t>
          </a:r>
          <a:endParaRPr lang="ko-KR" altLang="en-US" sz="1200" dirty="0"/>
        </a:p>
      </dgm:t>
    </dgm:pt>
    <dgm:pt modelId="{C64D982E-C29A-47C4-A0BB-AD1366517F63}" type="parTrans" cxnId="{1AF7D62E-A9AC-45EC-88DF-61AE7BAABA0A}">
      <dgm:prSet/>
      <dgm:spPr/>
      <dgm:t>
        <a:bodyPr/>
        <a:lstStyle/>
        <a:p>
          <a:pPr latinLnBrk="1"/>
          <a:endParaRPr lang="ko-KR" altLang="en-US"/>
        </a:p>
      </dgm:t>
    </dgm:pt>
    <dgm:pt modelId="{892362A3-81F7-4893-BD44-90CF2FCC838A}" type="sibTrans" cxnId="{1AF7D62E-A9AC-45EC-88DF-61AE7BAABA0A}">
      <dgm:prSet/>
      <dgm:spPr/>
      <dgm:t>
        <a:bodyPr/>
        <a:lstStyle/>
        <a:p>
          <a:pPr latinLnBrk="1"/>
          <a:endParaRPr lang="ko-KR" altLang="en-US"/>
        </a:p>
      </dgm:t>
    </dgm:pt>
    <dgm:pt modelId="{0BE07A6F-1D83-448D-8CD4-9D2CC957261A}">
      <dgm:prSet phldrT="[텍스트]"/>
      <dgm:spPr/>
      <dgm:t>
        <a:bodyPr/>
        <a:lstStyle/>
        <a:p>
          <a:pPr latinLnBrk="1"/>
          <a:r>
            <a:rPr lang="ko-KR" altLang="en-US" dirty="0" smtClean="0"/>
            <a:t>익힘</a:t>
          </a:r>
          <a:endParaRPr lang="ko-KR" altLang="en-US" dirty="0"/>
        </a:p>
      </dgm:t>
    </dgm:pt>
    <dgm:pt modelId="{CB9079F8-E290-4D02-BD47-22CE38C4CB70}" type="parTrans" cxnId="{8A034ACD-F9DF-495A-9D64-E07EAE23146F}">
      <dgm:prSet/>
      <dgm:spPr/>
      <dgm:t>
        <a:bodyPr/>
        <a:lstStyle/>
        <a:p>
          <a:pPr latinLnBrk="1"/>
          <a:endParaRPr lang="ko-KR" altLang="en-US"/>
        </a:p>
      </dgm:t>
    </dgm:pt>
    <dgm:pt modelId="{5411AAEB-AD0C-43E5-B2AF-2C47FFD911D8}" type="sibTrans" cxnId="{8A034ACD-F9DF-495A-9D64-E07EAE23146F}">
      <dgm:prSet/>
      <dgm:spPr/>
      <dgm:t>
        <a:bodyPr/>
        <a:lstStyle/>
        <a:p>
          <a:pPr latinLnBrk="1"/>
          <a:endParaRPr lang="ko-KR" altLang="en-US"/>
        </a:p>
      </dgm:t>
    </dgm:pt>
    <dgm:pt modelId="{F352C6A5-B542-415E-AF73-F32AD39EE64A}">
      <dgm:prSet phldrT="[텍스트]" custT="1"/>
      <dgm:spPr/>
      <dgm:t>
        <a:bodyPr/>
        <a:lstStyle/>
        <a:p>
          <a:pPr latinLnBrk="1"/>
          <a:r>
            <a:rPr lang="ko-KR" altLang="en-US" sz="1400" dirty="0" err="1" smtClean="0"/>
            <a:t>유머감</a:t>
          </a:r>
          <a:endParaRPr lang="ko-KR" altLang="en-US" sz="1400" dirty="0"/>
        </a:p>
      </dgm:t>
    </dgm:pt>
    <dgm:pt modelId="{541B825D-E38D-4A93-9B87-3CFB66A28242}" type="parTrans" cxnId="{F6DB80FB-6F41-43A3-B752-7E0213BF1B9C}">
      <dgm:prSet/>
      <dgm:spPr/>
      <dgm:t>
        <a:bodyPr/>
        <a:lstStyle/>
        <a:p>
          <a:pPr latinLnBrk="1"/>
          <a:endParaRPr lang="ko-KR" altLang="en-US"/>
        </a:p>
      </dgm:t>
    </dgm:pt>
    <dgm:pt modelId="{1E17DE3C-073A-40D0-AAC1-6C02B2B53EE0}" type="sibTrans" cxnId="{F6DB80FB-6F41-43A3-B752-7E0213BF1B9C}">
      <dgm:prSet/>
      <dgm:spPr/>
      <dgm:t>
        <a:bodyPr/>
        <a:lstStyle/>
        <a:p>
          <a:pPr latinLnBrk="1"/>
          <a:endParaRPr lang="ko-KR" altLang="en-US"/>
        </a:p>
      </dgm:t>
    </dgm:pt>
    <dgm:pt modelId="{70F156C3-E8B2-4AC2-9248-467B974BEC41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당당한 정직</a:t>
          </a:r>
          <a:r>
            <a:rPr lang="en-US" altLang="ko-KR" sz="1400" dirty="0" smtClean="0"/>
            <a:t>,</a:t>
          </a:r>
          <a:r>
            <a:rPr lang="ko-KR" altLang="en-US" sz="1400" dirty="0" smtClean="0"/>
            <a:t>책임감</a:t>
          </a:r>
          <a:endParaRPr lang="ko-KR" altLang="en-US" sz="1400" dirty="0"/>
        </a:p>
      </dgm:t>
    </dgm:pt>
    <dgm:pt modelId="{33236A36-A6F1-430D-9083-79DE1C1CF405}" type="parTrans" cxnId="{19BDAE9E-BA91-4A66-80B5-1A9B4FD88698}">
      <dgm:prSet/>
      <dgm:spPr/>
      <dgm:t>
        <a:bodyPr/>
        <a:lstStyle/>
        <a:p>
          <a:pPr latinLnBrk="1"/>
          <a:endParaRPr lang="ko-KR" altLang="en-US"/>
        </a:p>
      </dgm:t>
    </dgm:pt>
    <dgm:pt modelId="{D0322D00-EB4E-4E70-B25C-DBDE2CFEEC78}" type="sibTrans" cxnId="{19BDAE9E-BA91-4A66-80B5-1A9B4FD88698}">
      <dgm:prSet/>
      <dgm:spPr/>
      <dgm:t>
        <a:bodyPr/>
        <a:lstStyle/>
        <a:p>
          <a:pPr latinLnBrk="1"/>
          <a:endParaRPr lang="ko-KR" altLang="en-US"/>
        </a:p>
      </dgm:t>
    </dgm:pt>
    <dgm:pt modelId="{7F700DE9-E632-402C-8528-FC7A4780CE40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65208B9A-A97C-4E9B-AA59-A98F33A05F82}" type="parTrans" cxnId="{E0FA835D-AE07-4D94-A555-6D38622F11FB}">
      <dgm:prSet/>
      <dgm:spPr/>
      <dgm:t>
        <a:bodyPr/>
        <a:lstStyle/>
        <a:p>
          <a:pPr latinLnBrk="1"/>
          <a:endParaRPr lang="ko-KR" altLang="en-US"/>
        </a:p>
      </dgm:t>
    </dgm:pt>
    <dgm:pt modelId="{62FA096B-1532-4183-B36E-0FBEB966D578}" type="sibTrans" cxnId="{E0FA835D-AE07-4D94-A555-6D38622F11FB}">
      <dgm:prSet/>
      <dgm:spPr/>
      <dgm:t>
        <a:bodyPr/>
        <a:lstStyle/>
        <a:p>
          <a:pPr latinLnBrk="1"/>
          <a:endParaRPr lang="ko-KR" altLang="en-US"/>
        </a:p>
      </dgm:t>
    </dgm:pt>
    <dgm:pt modelId="{5B33F2A4-1C97-4121-B4BF-384AA6638836}">
      <dgm:prSet phldrT="[텍스트]" custT="1"/>
      <dgm:spPr/>
      <dgm:t>
        <a:bodyPr/>
        <a:lstStyle/>
        <a:p>
          <a:pPr latinLnBrk="1"/>
          <a:endParaRPr lang="ko-KR" altLang="en-US" sz="1400" dirty="0"/>
        </a:p>
      </dgm:t>
    </dgm:pt>
    <dgm:pt modelId="{CBA4530C-355B-4332-8395-BCBD6814EDD7}" type="parTrans" cxnId="{AE7D3924-3A7D-431E-9431-1967B62EF0D7}">
      <dgm:prSet/>
      <dgm:spPr/>
      <dgm:t>
        <a:bodyPr/>
        <a:lstStyle/>
        <a:p>
          <a:pPr latinLnBrk="1"/>
          <a:endParaRPr lang="ko-KR" altLang="en-US"/>
        </a:p>
      </dgm:t>
    </dgm:pt>
    <dgm:pt modelId="{34BF2DB1-39AC-4DE3-BAD4-64A0888F8603}" type="sibTrans" cxnId="{AE7D3924-3A7D-431E-9431-1967B62EF0D7}">
      <dgm:prSet/>
      <dgm:spPr/>
      <dgm:t>
        <a:bodyPr/>
        <a:lstStyle/>
        <a:p>
          <a:pPr latinLnBrk="1"/>
          <a:endParaRPr lang="ko-KR" altLang="en-US"/>
        </a:p>
      </dgm:t>
    </dgm:pt>
    <dgm:pt modelId="{039FA2BB-2DB1-4FA9-A3BA-C1ABC1866D3E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&lt;</a:t>
          </a:r>
          <a:r>
            <a:rPr lang="ko-KR" altLang="en-US" sz="1400" dirty="0" smtClean="0"/>
            <a:t>웃고 떠들기</a:t>
          </a:r>
          <a:endParaRPr lang="ko-KR" altLang="en-US" sz="1400" dirty="0"/>
        </a:p>
      </dgm:t>
    </dgm:pt>
    <dgm:pt modelId="{F0DC8254-1EC4-449A-AE10-27ECCB0FBB00}" type="parTrans" cxnId="{95D41A4A-23AA-49B3-8F04-893DF43F218E}">
      <dgm:prSet/>
      <dgm:spPr/>
      <dgm:t>
        <a:bodyPr/>
        <a:lstStyle/>
        <a:p>
          <a:pPr latinLnBrk="1"/>
          <a:endParaRPr lang="ko-KR" altLang="en-US"/>
        </a:p>
      </dgm:t>
    </dgm:pt>
    <dgm:pt modelId="{93973130-7FEA-4A50-9713-C3F3CD8640DF}" type="sibTrans" cxnId="{95D41A4A-23AA-49B3-8F04-893DF43F218E}">
      <dgm:prSet/>
      <dgm:spPr/>
      <dgm:t>
        <a:bodyPr/>
        <a:lstStyle/>
        <a:p>
          <a:pPr latinLnBrk="1"/>
          <a:endParaRPr lang="ko-KR" altLang="en-US"/>
        </a:p>
      </dgm:t>
    </dgm:pt>
    <dgm:pt modelId="{ADCD5C0F-DE02-4272-9DE1-83E1274CC07C}">
      <dgm:prSet phldrT="[텍스트]" custT="1"/>
      <dgm:spPr/>
      <dgm:t>
        <a:bodyPr/>
        <a:lstStyle/>
        <a:p>
          <a:pPr latinLnBrk="1"/>
          <a:endParaRPr lang="ko-KR" altLang="en-US" sz="1200" dirty="0"/>
        </a:p>
      </dgm:t>
    </dgm:pt>
    <dgm:pt modelId="{B8078E21-61E1-4BD0-BCEA-506A5612667B}" type="parTrans" cxnId="{DF539784-D888-4C21-BA54-F89C49D54FE1}">
      <dgm:prSet/>
      <dgm:spPr/>
      <dgm:t>
        <a:bodyPr/>
        <a:lstStyle/>
        <a:p>
          <a:pPr latinLnBrk="1"/>
          <a:endParaRPr lang="ko-KR" altLang="en-US"/>
        </a:p>
      </dgm:t>
    </dgm:pt>
    <dgm:pt modelId="{3109956A-D50C-4DF7-AA3A-41511A22FDE3}" type="sibTrans" cxnId="{DF539784-D888-4C21-BA54-F89C49D54FE1}">
      <dgm:prSet/>
      <dgm:spPr/>
      <dgm:t>
        <a:bodyPr/>
        <a:lstStyle/>
        <a:p>
          <a:pPr latinLnBrk="1"/>
          <a:endParaRPr lang="ko-KR" altLang="en-US"/>
        </a:p>
      </dgm:t>
    </dgm:pt>
    <dgm:pt modelId="{093124C2-C296-41E9-93AF-44097B032B67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&lt;</a:t>
          </a:r>
          <a:r>
            <a:rPr lang="ko-KR" altLang="en-US" sz="1400" dirty="0" smtClean="0"/>
            <a:t>마음의 여유</a:t>
          </a:r>
          <a:endParaRPr lang="ko-KR" altLang="en-US" sz="1400" dirty="0"/>
        </a:p>
      </dgm:t>
    </dgm:pt>
    <dgm:pt modelId="{9A18C633-D86A-49AF-A518-A201BC179135}" type="parTrans" cxnId="{352CC7CA-E502-48F7-B24A-5489E4E6988B}">
      <dgm:prSet/>
      <dgm:spPr/>
      <dgm:t>
        <a:bodyPr/>
        <a:lstStyle/>
        <a:p>
          <a:pPr latinLnBrk="1"/>
          <a:endParaRPr lang="ko-KR" altLang="en-US"/>
        </a:p>
      </dgm:t>
    </dgm:pt>
    <dgm:pt modelId="{477C2E9A-BE4A-4BFB-ADD3-F03039305193}" type="sibTrans" cxnId="{352CC7CA-E502-48F7-B24A-5489E4E6988B}">
      <dgm:prSet/>
      <dgm:spPr/>
      <dgm:t>
        <a:bodyPr/>
        <a:lstStyle/>
        <a:p>
          <a:pPr latinLnBrk="1"/>
          <a:endParaRPr lang="ko-KR" altLang="en-US"/>
        </a:p>
      </dgm:t>
    </dgm:pt>
    <dgm:pt modelId="{2BB46F19-CDDA-4C08-ADD2-71C64F8B26D7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&lt;</a:t>
          </a:r>
          <a:r>
            <a:rPr lang="ko-KR" altLang="en-US" sz="1200" dirty="0" smtClean="0"/>
            <a:t>소중한 배려</a:t>
          </a:r>
          <a:endParaRPr lang="ko-KR" altLang="en-US" sz="1200" dirty="0"/>
        </a:p>
      </dgm:t>
    </dgm:pt>
    <dgm:pt modelId="{9F5D1C7D-0408-4F57-B530-8D37B54CD46E}" type="parTrans" cxnId="{BB176147-B8DF-4FF1-9C69-7C7E827466E8}">
      <dgm:prSet/>
      <dgm:spPr/>
      <dgm:t>
        <a:bodyPr/>
        <a:lstStyle/>
        <a:p>
          <a:pPr latinLnBrk="1"/>
          <a:endParaRPr lang="ko-KR" altLang="en-US"/>
        </a:p>
      </dgm:t>
    </dgm:pt>
    <dgm:pt modelId="{A8D4C12F-F115-4A81-B7EC-E4134A438BF6}" type="sibTrans" cxnId="{BB176147-B8DF-4FF1-9C69-7C7E827466E8}">
      <dgm:prSet/>
      <dgm:spPr/>
      <dgm:t>
        <a:bodyPr/>
        <a:lstStyle/>
        <a:p>
          <a:pPr latinLnBrk="1"/>
          <a:endParaRPr lang="ko-KR" altLang="en-US"/>
        </a:p>
      </dgm:t>
    </dgm:pt>
    <dgm:pt modelId="{600A9286-EABB-4651-9AA4-05F1D0D5E432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&lt;</a:t>
          </a:r>
          <a:r>
            <a:rPr lang="ko-KR" altLang="en-US" sz="1400" dirty="0" smtClean="0"/>
            <a:t>공부 놀이 선택능력</a:t>
          </a:r>
          <a:endParaRPr lang="ko-KR" altLang="en-US" sz="1400" dirty="0"/>
        </a:p>
      </dgm:t>
    </dgm:pt>
    <dgm:pt modelId="{34A7C799-7E84-4FED-A5F3-515797438034}" type="parTrans" cxnId="{976E3F58-615B-4A36-91B3-A6353C27E7B4}">
      <dgm:prSet/>
      <dgm:spPr/>
      <dgm:t>
        <a:bodyPr/>
        <a:lstStyle/>
        <a:p>
          <a:pPr latinLnBrk="1"/>
          <a:endParaRPr lang="ko-KR" altLang="en-US"/>
        </a:p>
      </dgm:t>
    </dgm:pt>
    <dgm:pt modelId="{A8378B07-5BF2-4E0C-B4E3-85A2370CBFAC}" type="sibTrans" cxnId="{976E3F58-615B-4A36-91B3-A6353C27E7B4}">
      <dgm:prSet/>
      <dgm:spPr/>
      <dgm:t>
        <a:bodyPr/>
        <a:lstStyle/>
        <a:p>
          <a:pPr latinLnBrk="1"/>
          <a:endParaRPr lang="ko-KR" altLang="en-US"/>
        </a:p>
      </dgm:t>
    </dgm:pt>
    <dgm:pt modelId="{4A2DE062-C75E-43F1-AB71-4DB37CAB7B38}">
      <dgm:prSet phldrT="[텍스트]" custT="1"/>
      <dgm:spPr/>
      <dgm:t>
        <a:bodyPr/>
        <a:lstStyle/>
        <a:p>
          <a:pPr latinLnBrk="1"/>
          <a:r>
            <a:rPr lang="en-US" altLang="ko-KR" sz="1400" dirty="0" smtClean="0"/>
            <a:t>&lt;</a:t>
          </a:r>
          <a:r>
            <a:rPr lang="ko-KR" altLang="en-US" sz="1400" dirty="0" smtClean="0"/>
            <a:t>좋은 관계</a:t>
          </a:r>
          <a:endParaRPr lang="ko-KR" altLang="en-US" sz="1400" dirty="0"/>
        </a:p>
      </dgm:t>
    </dgm:pt>
    <dgm:pt modelId="{82155218-DC00-4DDF-BB67-D89BC34607EE}" type="parTrans" cxnId="{2EC62E1E-287B-4A55-B485-817ED8948FF0}">
      <dgm:prSet/>
      <dgm:spPr/>
      <dgm:t>
        <a:bodyPr/>
        <a:lstStyle/>
        <a:p>
          <a:pPr latinLnBrk="1"/>
          <a:endParaRPr lang="ko-KR" altLang="en-US"/>
        </a:p>
      </dgm:t>
    </dgm:pt>
    <dgm:pt modelId="{99FE6BF5-2CCF-4443-8B5B-1179909000B4}" type="sibTrans" cxnId="{2EC62E1E-287B-4A55-B485-817ED8948FF0}">
      <dgm:prSet/>
      <dgm:spPr/>
      <dgm:t>
        <a:bodyPr/>
        <a:lstStyle/>
        <a:p>
          <a:pPr latinLnBrk="1"/>
          <a:endParaRPr lang="ko-KR" altLang="en-US"/>
        </a:p>
      </dgm:t>
    </dgm:pt>
    <dgm:pt modelId="{43EA90DA-B4A3-41A1-A722-96CA1F3D5B1F}">
      <dgm:prSet phldrT="[텍스트]" custT="1"/>
      <dgm:spPr/>
      <dgm:t>
        <a:bodyPr/>
        <a:lstStyle/>
        <a:p>
          <a:pPr latinLnBrk="1"/>
          <a:r>
            <a:rPr lang="en-US" altLang="ko-KR" sz="1200" dirty="0" smtClean="0"/>
            <a:t>&lt;</a:t>
          </a:r>
          <a:r>
            <a:rPr lang="ko-KR" altLang="en-US" sz="1200" dirty="0" smtClean="0"/>
            <a:t>어울림</a:t>
          </a:r>
          <a:endParaRPr lang="ko-KR" altLang="en-US" sz="1200" dirty="0"/>
        </a:p>
      </dgm:t>
    </dgm:pt>
    <dgm:pt modelId="{86B7C37E-49B2-4BBD-9B15-A2FA919D01D2}" type="parTrans" cxnId="{AD59CAE2-8A21-40FB-BBDB-EAF5AB2F3C0C}">
      <dgm:prSet/>
      <dgm:spPr/>
      <dgm:t>
        <a:bodyPr/>
        <a:lstStyle/>
        <a:p>
          <a:pPr latinLnBrk="1"/>
          <a:endParaRPr lang="ko-KR" altLang="en-US"/>
        </a:p>
      </dgm:t>
    </dgm:pt>
    <dgm:pt modelId="{FF82A6EF-3D82-4A71-A928-1EBFAB0DCF68}" type="sibTrans" cxnId="{AD59CAE2-8A21-40FB-BBDB-EAF5AB2F3C0C}">
      <dgm:prSet/>
      <dgm:spPr/>
      <dgm:t>
        <a:bodyPr/>
        <a:lstStyle/>
        <a:p>
          <a:pPr latinLnBrk="1"/>
          <a:endParaRPr lang="ko-KR" altLang="en-US"/>
        </a:p>
      </dgm:t>
    </dgm:pt>
    <dgm:pt modelId="{0EE1703A-C99D-434E-98C0-A729B429EC1A}" type="pres">
      <dgm:prSet presAssocID="{C4F98573-C6B9-4A55-8938-0162BA39CED4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001739E-52D2-419E-9253-0FE9EB30BC91}" type="pres">
      <dgm:prSet presAssocID="{C4F98573-C6B9-4A55-8938-0162BA39CED4}" presName="cycle" presStyleCnt="0"/>
      <dgm:spPr/>
    </dgm:pt>
    <dgm:pt modelId="{FA7CD924-BA06-4A4B-A3A3-1D0AE330EDA2}" type="pres">
      <dgm:prSet presAssocID="{C4F98573-C6B9-4A55-8938-0162BA39CED4}" presName="centerShape" presStyleCnt="0"/>
      <dgm:spPr/>
    </dgm:pt>
    <dgm:pt modelId="{D0D031B3-F9F2-4292-863B-18C6DA474A57}" type="pres">
      <dgm:prSet presAssocID="{C4F98573-C6B9-4A55-8938-0162BA39CED4}" presName="connSite" presStyleLbl="node1" presStyleIdx="0" presStyleCnt="4"/>
      <dgm:spPr/>
    </dgm:pt>
    <dgm:pt modelId="{94012693-3722-458C-9FBB-4D7635BFA0C7}" type="pres">
      <dgm:prSet presAssocID="{C4F98573-C6B9-4A55-8938-0162BA39CED4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E29F417-D3FC-400C-86B8-EB50D25ADD0B}" type="pres">
      <dgm:prSet presAssocID="{6AC361EE-92BB-4B67-A2D9-A8BD59EEA882}" presName="Name25" presStyleLbl="parChTrans1D1" presStyleIdx="0" presStyleCnt="3"/>
      <dgm:spPr/>
    </dgm:pt>
    <dgm:pt modelId="{3413F353-DFA0-49B8-BE89-C912DA13311A}" type="pres">
      <dgm:prSet presAssocID="{274970B7-77DC-4F8B-B416-BB7C993F7DB1}" presName="node" presStyleCnt="0"/>
      <dgm:spPr/>
    </dgm:pt>
    <dgm:pt modelId="{B9EEC0D8-4057-4ACF-9FDD-DD3D54D15C97}" type="pres">
      <dgm:prSet presAssocID="{274970B7-77DC-4F8B-B416-BB7C993F7DB1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325830E6-45D4-4F5D-A9E5-A148881F9014}" type="pres">
      <dgm:prSet presAssocID="{274970B7-77DC-4F8B-B416-BB7C993F7DB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0B0C0F-587A-4DD5-BBD1-BB4BE915097B}" type="pres">
      <dgm:prSet presAssocID="{AC71BA40-4560-4D5C-9589-F03F095A97C9}" presName="Name25" presStyleLbl="parChTrans1D1" presStyleIdx="1" presStyleCnt="3"/>
      <dgm:spPr/>
    </dgm:pt>
    <dgm:pt modelId="{7ED0FE68-D840-4E04-A630-89FCC657D574}" type="pres">
      <dgm:prSet presAssocID="{8F43EA03-78C5-48A2-9C8A-9424D232AEBA}" presName="node" presStyleCnt="0"/>
      <dgm:spPr/>
    </dgm:pt>
    <dgm:pt modelId="{4904E775-60AE-40A9-A845-5AE50E63AE10}" type="pres">
      <dgm:prSet presAssocID="{8F43EA03-78C5-48A2-9C8A-9424D232AEBA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49226FEC-086C-45F4-AA39-A06BEB9F4014}" type="pres">
      <dgm:prSet presAssocID="{8F43EA03-78C5-48A2-9C8A-9424D232AEB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511DC5-FF0C-4075-84FC-ACB378A373AA}" type="pres">
      <dgm:prSet presAssocID="{CB9079F8-E290-4D02-BD47-22CE38C4CB70}" presName="Name25" presStyleLbl="parChTrans1D1" presStyleIdx="2" presStyleCnt="3"/>
      <dgm:spPr/>
    </dgm:pt>
    <dgm:pt modelId="{4879DEC8-ABA2-4BB0-B17C-AC6AA7752404}" type="pres">
      <dgm:prSet presAssocID="{0BE07A6F-1D83-448D-8CD4-9D2CC957261A}" presName="node" presStyleCnt="0"/>
      <dgm:spPr/>
    </dgm:pt>
    <dgm:pt modelId="{F917DE05-36FC-49A9-862E-AA3498F1FCB9}" type="pres">
      <dgm:prSet presAssocID="{0BE07A6F-1D83-448D-8CD4-9D2CC957261A}" presName="parentNode" presStyleLbl="node1" presStyleIdx="3" presStyleCnt="4" custLinFactNeighborX="1908" custLinFactNeighborY="-42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9E53B07-BE02-4A55-8DED-EFD8C7CD27F9}" type="pres">
      <dgm:prSet presAssocID="{0BE07A6F-1D83-448D-8CD4-9D2CC957261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4B10EA3-5E35-40A1-9160-E19A1DAD0CCE}" type="presOf" srcId="{600A9286-EABB-4651-9AA4-05F1D0D5E432}" destId="{325830E6-45D4-4F5D-A9E5-A148881F9014}" srcOrd="0" destOrd="4" presId="urn:microsoft.com/office/officeart/2005/8/layout/radial2"/>
    <dgm:cxn modelId="{45A34806-CDEE-4995-A7CF-D27050232095}" type="presOf" srcId="{CB9079F8-E290-4D02-BD47-22CE38C4CB70}" destId="{98511DC5-FF0C-4075-84FC-ACB378A373AA}" srcOrd="0" destOrd="0" presId="urn:microsoft.com/office/officeart/2005/8/layout/radial2"/>
    <dgm:cxn modelId="{DCF24FFA-6335-47F7-B397-89A72C41338A}" srcId="{C4F98573-C6B9-4A55-8938-0162BA39CED4}" destId="{274970B7-77DC-4F8B-B416-BB7C993F7DB1}" srcOrd="0" destOrd="0" parTransId="{6AC361EE-92BB-4B67-A2D9-A8BD59EEA882}" sibTransId="{97305AE0-E6C6-498B-BE9B-E28D3F084470}"/>
    <dgm:cxn modelId="{E9555034-2E99-49AA-B59A-0389A23271DB}" type="presOf" srcId="{CDD056AC-907E-4221-BBA8-74EB0343A49E}" destId="{49226FEC-086C-45F4-AA39-A06BEB9F4014}" srcOrd="0" destOrd="3" presId="urn:microsoft.com/office/officeart/2005/8/layout/radial2"/>
    <dgm:cxn modelId="{DCE016AA-439D-4B85-8939-C128E1619FB8}" type="presOf" srcId="{4A2DE062-C75E-43F1-AB71-4DB37CAB7B38}" destId="{325830E6-45D4-4F5D-A9E5-A148881F9014}" srcOrd="0" destOrd="1" presId="urn:microsoft.com/office/officeart/2005/8/layout/radial2"/>
    <dgm:cxn modelId="{6D43728D-467F-40C2-8EFE-7D45673B4C14}" srcId="{274970B7-77DC-4F8B-B416-BB7C993F7DB1}" destId="{3F3A1933-D08D-4923-B477-D717F5700CBC}" srcOrd="0" destOrd="0" parTransId="{676A5BC2-AC07-45DD-968E-2C2326E4E7A4}" sibTransId="{EB1CEC72-A9C1-42D6-93F1-65D96838C0D4}"/>
    <dgm:cxn modelId="{70029EDB-07D2-4878-99B2-911C1751746D}" type="presOf" srcId="{7F700DE9-E632-402C-8528-FC7A4780CE40}" destId="{325830E6-45D4-4F5D-A9E5-A148881F9014}" srcOrd="0" destOrd="2" presId="urn:microsoft.com/office/officeart/2005/8/layout/radial2"/>
    <dgm:cxn modelId="{E3360A0B-BDF5-45BF-9CAB-56CB218B1767}" type="presOf" srcId="{5917C02B-7E96-4CD2-918A-C208B0653663}" destId="{49226FEC-086C-45F4-AA39-A06BEB9F4014}" srcOrd="0" destOrd="0" presId="urn:microsoft.com/office/officeart/2005/8/layout/radial2"/>
    <dgm:cxn modelId="{19BDAE9E-BA91-4A66-80B5-1A9B4FD88698}" srcId="{0BE07A6F-1D83-448D-8CD4-9D2CC957261A}" destId="{70F156C3-E8B2-4AC2-9248-467B974BEC41}" srcOrd="3" destOrd="0" parTransId="{33236A36-A6F1-430D-9083-79DE1C1CF405}" sibTransId="{D0322D00-EB4E-4E70-B25C-DBDE2CFEEC78}"/>
    <dgm:cxn modelId="{2EC62E1E-287B-4A55-B485-817ED8948FF0}" srcId="{274970B7-77DC-4F8B-B416-BB7C993F7DB1}" destId="{4A2DE062-C75E-43F1-AB71-4DB37CAB7B38}" srcOrd="1" destOrd="0" parTransId="{82155218-DC00-4DDF-BB67-D89BC34607EE}" sibTransId="{99FE6BF5-2CCF-4443-8B5B-1179909000B4}"/>
    <dgm:cxn modelId="{352CC7CA-E502-48F7-B24A-5489E4E6988B}" srcId="{0BE07A6F-1D83-448D-8CD4-9D2CC957261A}" destId="{093124C2-C296-41E9-93AF-44097B032B67}" srcOrd="4" destOrd="0" parTransId="{9A18C633-D86A-49AF-A518-A201BC179135}" sibTransId="{477C2E9A-BE4A-4BFB-ADD3-F03039305193}"/>
    <dgm:cxn modelId="{F6DB80FB-6F41-43A3-B752-7E0213BF1B9C}" srcId="{0BE07A6F-1D83-448D-8CD4-9D2CC957261A}" destId="{F352C6A5-B542-415E-AF73-F32AD39EE64A}" srcOrd="0" destOrd="0" parTransId="{541B825D-E38D-4A93-9B87-3CFB66A28242}" sibTransId="{1E17DE3C-073A-40D0-AAC1-6C02B2B53EE0}"/>
    <dgm:cxn modelId="{1AF7D62E-A9AC-45EC-88DF-61AE7BAABA0A}" srcId="{8F43EA03-78C5-48A2-9C8A-9424D232AEBA}" destId="{CDD056AC-907E-4221-BBA8-74EB0343A49E}" srcOrd="3" destOrd="0" parTransId="{C64D982E-C29A-47C4-A0BB-AD1366517F63}" sibTransId="{892362A3-81F7-4893-BD44-90CF2FCC838A}"/>
    <dgm:cxn modelId="{98D048B4-F0B6-46C7-80CC-B309E3D08A47}" type="presOf" srcId="{0BE07A6F-1D83-448D-8CD4-9D2CC957261A}" destId="{F917DE05-36FC-49A9-862E-AA3498F1FCB9}" srcOrd="0" destOrd="0" presId="urn:microsoft.com/office/officeart/2005/8/layout/radial2"/>
    <dgm:cxn modelId="{976E3F58-615B-4A36-91B3-A6353C27E7B4}" srcId="{274970B7-77DC-4F8B-B416-BB7C993F7DB1}" destId="{600A9286-EABB-4651-9AA4-05F1D0D5E432}" srcOrd="4" destOrd="0" parTransId="{34A7C799-7E84-4FED-A5F3-515797438034}" sibTransId="{A8378B07-5BF2-4E0C-B4E3-85A2370CBFAC}"/>
    <dgm:cxn modelId="{562BC755-8D4D-44E8-BE65-ECF8B3D99FFB}" srcId="{C4F98573-C6B9-4A55-8938-0162BA39CED4}" destId="{8F43EA03-78C5-48A2-9C8A-9424D232AEBA}" srcOrd="1" destOrd="0" parTransId="{AC71BA40-4560-4D5C-9589-F03F095A97C9}" sibTransId="{95C94949-622F-47F5-8BAD-776CABE2FF0C}"/>
    <dgm:cxn modelId="{1B527559-7D8A-4119-ACAA-7880C93C1DBF}" type="presOf" srcId="{43EA90DA-B4A3-41A1-A722-96CA1F3D5B1F}" destId="{49226FEC-086C-45F4-AA39-A06BEB9F4014}" srcOrd="0" destOrd="1" presId="urn:microsoft.com/office/officeart/2005/8/layout/radial2"/>
    <dgm:cxn modelId="{BB176147-B8DF-4FF1-9C69-7C7E827466E8}" srcId="{8F43EA03-78C5-48A2-9C8A-9424D232AEBA}" destId="{2BB46F19-CDDA-4C08-ADD2-71C64F8B26D7}" srcOrd="4" destOrd="0" parTransId="{9F5D1C7D-0408-4F57-B530-8D37B54CD46E}" sibTransId="{A8D4C12F-F115-4A81-B7EC-E4134A438BF6}"/>
    <dgm:cxn modelId="{5E6FB46A-E0CB-4D14-9496-8ED504FD1245}" type="presOf" srcId="{70F156C3-E8B2-4AC2-9248-467B974BEC41}" destId="{49E53B07-BE02-4A55-8DED-EFD8C7CD27F9}" srcOrd="0" destOrd="3" presId="urn:microsoft.com/office/officeart/2005/8/layout/radial2"/>
    <dgm:cxn modelId="{1C72AB58-825C-4CEC-8154-925FC64A459F}" type="presOf" srcId="{5B33F2A4-1C97-4121-B4BF-384AA6638836}" destId="{49E53B07-BE02-4A55-8DED-EFD8C7CD27F9}" srcOrd="0" destOrd="2" presId="urn:microsoft.com/office/officeart/2005/8/layout/radial2"/>
    <dgm:cxn modelId="{A10CB2AD-A7A7-42A4-91E0-24F564BC8160}" type="presOf" srcId="{3F3A1933-D08D-4923-B477-D717F5700CBC}" destId="{325830E6-45D4-4F5D-A9E5-A148881F9014}" srcOrd="0" destOrd="0" presId="urn:microsoft.com/office/officeart/2005/8/layout/radial2"/>
    <dgm:cxn modelId="{01606212-DC5B-4EAA-80C7-CFF505170C55}" type="presOf" srcId="{6AC361EE-92BB-4B67-A2D9-A8BD59EEA882}" destId="{2E29F417-D3FC-400C-86B8-EB50D25ADD0B}" srcOrd="0" destOrd="0" presId="urn:microsoft.com/office/officeart/2005/8/layout/radial2"/>
    <dgm:cxn modelId="{E0FA835D-AE07-4D94-A555-6D38622F11FB}" srcId="{274970B7-77DC-4F8B-B416-BB7C993F7DB1}" destId="{7F700DE9-E632-402C-8528-FC7A4780CE40}" srcOrd="2" destOrd="0" parTransId="{65208B9A-A97C-4E9B-AA59-A98F33A05F82}" sibTransId="{62FA096B-1532-4183-B36E-0FBEB966D578}"/>
    <dgm:cxn modelId="{1A4C56A1-7E1A-47CA-85BD-DB60BC8E6447}" srcId="{274970B7-77DC-4F8B-B416-BB7C993F7DB1}" destId="{AD085D6B-6BC7-452F-A702-7363A9D24982}" srcOrd="3" destOrd="0" parTransId="{85325827-B899-458B-855F-C52BA694FBD3}" sibTransId="{751DA8B4-E2B9-475A-89B5-BD402672A1B5}"/>
    <dgm:cxn modelId="{AD59CAE2-8A21-40FB-BBDB-EAF5AB2F3C0C}" srcId="{8F43EA03-78C5-48A2-9C8A-9424D232AEBA}" destId="{43EA90DA-B4A3-41A1-A722-96CA1F3D5B1F}" srcOrd="1" destOrd="0" parTransId="{86B7C37E-49B2-4BBD-9B15-A2FA919D01D2}" sibTransId="{FF82A6EF-3D82-4A71-A928-1EBFAB0DCF68}"/>
    <dgm:cxn modelId="{5C1C5F4F-272B-43D5-BA60-CA23574F75FE}" type="presOf" srcId="{8F43EA03-78C5-48A2-9C8A-9424D232AEBA}" destId="{4904E775-60AE-40A9-A845-5AE50E63AE10}" srcOrd="0" destOrd="0" presId="urn:microsoft.com/office/officeart/2005/8/layout/radial2"/>
    <dgm:cxn modelId="{38AAA059-20C5-435B-93C9-BAD4CB4DE6C5}" type="presOf" srcId="{AD085D6B-6BC7-452F-A702-7363A9D24982}" destId="{325830E6-45D4-4F5D-A9E5-A148881F9014}" srcOrd="0" destOrd="3" presId="urn:microsoft.com/office/officeart/2005/8/layout/radial2"/>
    <dgm:cxn modelId="{AE7D3924-3A7D-431E-9431-1967B62EF0D7}" srcId="{0BE07A6F-1D83-448D-8CD4-9D2CC957261A}" destId="{5B33F2A4-1C97-4121-B4BF-384AA6638836}" srcOrd="2" destOrd="0" parTransId="{CBA4530C-355B-4332-8395-BCBD6814EDD7}" sibTransId="{34BF2DB1-39AC-4DE3-BAD4-64A0888F8603}"/>
    <dgm:cxn modelId="{95D41A4A-23AA-49B3-8F04-893DF43F218E}" srcId="{0BE07A6F-1D83-448D-8CD4-9D2CC957261A}" destId="{039FA2BB-2DB1-4FA9-A3BA-C1ABC1866D3E}" srcOrd="1" destOrd="0" parTransId="{F0DC8254-1EC4-449A-AE10-27ECCB0FBB00}" sibTransId="{93973130-7FEA-4A50-9713-C3F3CD8640DF}"/>
    <dgm:cxn modelId="{31233D36-2BE4-47A7-9A50-987C087AB4C0}" type="presOf" srcId="{093124C2-C296-41E9-93AF-44097B032B67}" destId="{49E53B07-BE02-4A55-8DED-EFD8C7CD27F9}" srcOrd="0" destOrd="4" presId="urn:microsoft.com/office/officeart/2005/8/layout/radial2"/>
    <dgm:cxn modelId="{698AC5B2-8757-40A2-939C-656F3F2C768F}" type="presOf" srcId="{039FA2BB-2DB1-4FA9-A3BA-C1ABC1866D3E}" destId="{49E53B07-BE02-4A55-8DED-EFD8C7CD27F9}" srcOrd="0" destOrd="1" presId="urn:microsoft.com/office/officeart/2005/8/layout/radial2"/>
    <dgm:cxn modelId="{6DB5FC62-E80E-484A-921A-AF513C1A38CB}" type="presOf" srcId="{F352C6A5-B542-415E-AF73-F32AD39EE64A}" destId="{49E53B07-BE02-4A55-8DED-EFD8C7CD27F9}" srcOrd="0" destOrd="0" presId="urn:microsoft.com/office/officeart/2005/8/layout/radial2"/>
    <dgm:cxn modelId="{8A034ACD-F9DF-495A-9D64-E07EAE23146F}" srcId="{C4F98573-C6B9-4A55-8938-0162BA39CED4}" destId="{0BE07A6F-1D83-448D-8CD4-9D2CC957261A}" srcOrd="2" destOrd="0" parTransId="{CB9079F8-E290-4D02-BD47-22CE38C4CB70}" sibTransId="{5411AAEB-AD0C-43E5-B2AF-2C47FFD911D8}"/>
    <dgm:cxn modelId="{C9D327D8-435A-4B2D-BA56-A9A32C15D8BB}" type="presOf" srcId="{ADCD5C0F-DE02-4272-9DE1-83E1274CC07C}" destId="{49226FEC-086C-45F4-AA39-A06BEB9F4014}" srcOrd="0" destOrd="2" presId="urn:microsoft.com/office/officeart/2005/8/layout/radial2"/>
    <dgm:cxn modelId="{DF539784-D888-4C21-BA54-F89C49D54FE1}" srcId="{8F43EA03-78C5-48A2-9C8A-9424D232AEBA}" destId="{ADCD5C0F-DE02-4272-9DE1-83E1274CC07C}" srcOrd="2" destOrd="0" parTransId="{B8078E21-61E1-4BD0-BCEA-506A5612667B}" sibTransId="{3109956A-D50C-4DF7-AA3A-41511A22FDE3}"/>
    <dgm:cxn modelId="{91D86EEA-1131-4573-83B3-FF5E9FE4A741}" type="presOf" srcId="{2BB46F19-CDDA-4C08-ADD2-71C64F8B26D7}" destId="{49226FEC-086C-45F4-AA39-A06BEB9F4014}" srcOrd="0" destOrd="4" presId="urn:microsoft.com/office/officeart/2005/8/layout/radial2"/>
    <dgm:cxn modelId="{3504932C-D461-463C-ADA1-0F57E17A1522}" srcId="{8F43EA03-78C5-48A2-9C8A-9424D232AEBA}" destId="{5917C02B-7E96-4CD2-918A-C208B0653663}" srcOrd="0" destOrd="0" parTransId="{EB480C6A-422E-48B3-9E70-B9AFF5FE5E99}" sibTransId="{B9190170-C445-4012-BCE0-0DE7987ACD07}"/>
    <dgm:cxn modelId="{D13B8656-90C3-4E0A-99DB-54F269692D72}" type="presOf" srcId="{274970B7-77DC-4F8B-B416-BB7C993F7DB1}" destId="{B9EEC0D8-4057-4ACF-9FDD-DD3D54D15C97}" srcOrd="0" destOrd="0" presId="urn:microsoft.com/office/officeart/2005/8/layout/radial2"/>
    <dgm:cxn modelId="{EFD2E57D-B92E-4BF9-B341-900618943126}" type="presOf" srcId="{AC71BA40-4560-4D5C-9589-F03F095A97C9}" destId="{280B0C0F-587A-4DD5-BBD1-BB4BE915097B}" srcOrd="0" destOrd="0" presId="urn:microsoft.com/office/officeart/2005/8/layout/radial2"/>
    <dgm:cxn modelId="{EF32406F-5A69-41CC-BD74-82AC74C2243F}" type="presOf" srcId="{C4F98573-C6B9-4A55-8938-0162BA39CED4}" destId="{0EE1703A-C99D-434E-98C0-A729B429EC1A}" srcOrd="0" destOrd="0" presId="urn:microsoft.com/office/officeart/2005/8/layout/radial2"/>
    <dgm:cxn modelId="{B58F1AF4-2C09-4D88-9625-22AA0EDB4DEA}" type="presParOf" srcId="{0EE1703A-C99D-434E-98C0-A729B429EC1A}" destId="{C001739E-52D2-419E-9253-0FE9EB30BC91}" srcOrd="0" destOrd="0" presId="urn:microsoft.com/office/officeart/2005/8/layout/radial2"/>
    <dgm:cxn modelId="{8F0A492F-AF4E-4472-8145-A056001FAD1D}" type="presParOf" srcId="{C001739E-52D2-419E-9253-0FE9EB30BC91}" destId="{FA7CD924-BA06-4A4B-A3A3-1D0AE330EDA2}" srcOrd="0" destOrd="0" presId="urn:microsoft.com/office/officeart/2005/8/layout/radial2"/>
    <dgm:cxn modelId="{41A90F3D-893D-4D06-B324-64AA2FB0CB2F}" type="presParOf" srcId="{FA7CD924-BA06-4A4B-A3A3-1D0AE330EDA2}" destId="{D0D031B3-F9F2-4292-863B-18C6DA474A57}" srcOrd="0" destOrd="0" presId="urn:microsoft.com/office/officeart/2005/8/layout/radial2"/>
    <dgm:cxn modelId="{EBBE246B-4C68-4B85-9776-7D64AB29945E}" type="presParOf" srcId="{FA7CD924-BA06-4A4B-A3A3-1D0AE330EDA2}" destId="{94012693-3722-458C-9FBB-4D7635BFA0C7}" srcOrd="1" destOrd="0" presId="urn:microsoft.com/office/officeart/2005/8/layout/radial2"/>
    <dgm:cxn modelId="{911FB360-FEEB-4164-A25E-82BA0DBD8DF0}" type="presParOf" srcId="{C001739E-52D2-419E-9253-0FE9EB30BC91}" destId="{2E29F417-D3FC-400C-86B8-EB50D25ADD0B}" srcOrd="1" destOrd="0" presId="urn:microsoft.com/office/officeart/2005/8/layout/radial2"/>
    <dgm:cxn modelId="{C60F4BAB-9B9B-4702-A1A6-6D58C525D903}" type="presParOf" srcId="{C001739E-52D2-419E-9253-0FE9EB30BC91}" destId="{3413F353-DFA0-49B8-BE89-C912DA13311A}" srcOrd="2" destOrd="0" presId="urn:microsoft.com/office/officeart/2005/8/layout/radial2"/>
    <dgm:cxn modelId="{4F2172D0-934E-426F-9034-B2448AA33787}" type="presParOf" srcId="{3413F353-DFA0-49B8-BE89-C912DA13311A}" destId="{B9EEC0D8-4057-4ACF-9FDD-DD3D54D15C97}" srcOrd="0" destOrd="0" presId="urn:microsoft.com/office/officeart/2005/8/layout/radial2"/>
    <dgm:cxn modelId="{5B22FA9A-1154-4995-A4E8-70517D01A21F}" type="presParOf" srcId="{3413F353-DFA0-49B8-BE89-C912DA13311A}" destId="{325830E6-45D4-4F5D-A9E5-A148881F9014}" srcOrd="1" destOrd="0" presId="urn:microsoft.com/office/officeart/2005/8/layout/radial2"/>
    <dgm:cxn modelId="{17AE0F8B-6823-4FB1-BC83-B9D5B3EADE1B}" type="presParOf" srcId="{C001739E-52D2-419E-9253-0FE9EB30BC91}" destId="{280B0C0F-587A-4DD5-BBD1-BB4BE915097B}" srcOrd="3" destOrd="0" presId="urn:microsoft.com/office/officeart/2005/8/layout/radial2"/>
    <dgm:cxn modelId="{52374B64-8758-4D08-9B70-77317C1A13E1}" type="presParOf" srcId="{C001739E-52D2-419E-9253-0FE9EB30BC91}" destId="{7ED0FE68-D840-4E04-A630-89FCC657D574}" srcOrd="4" destOrd="0" presId="urn:microsoft.com/office/officeart/2005/8/layout/radial2"/>
    <dgm:cxn modelId="{84E25E8F-0F2A-43B1-A1CD-8D327B25A788}" type="presParOf" srcId="{7ED0FE68-D840-4E04-A630-89FCC657D574}" destId="{4904E775-60AE-40A9-A845-5AE50E63AE10}" srcOrd="0" destOrd="0" presId="urn:microsoft.com/office/officeart/2005/8/layout/radial2"/>
    <dgm:cxn modelId="{1D6ED902-D061-4383-834A-199DE66A9994}" type="presParOf" srcId="{7ED0FE68-D840-4E04-A630-89FCC657D574}" destId="{49226FEC-086C-45F4-AA39-A06BEB9F4014}" srcOrd="1" destOrd="0" presId="urn:microsoft.com/office/officeart/2005/8/layout/radial2"/>
    <dgm:cxn modelId="{6CA5CFD7-4CAE-4E78-9985-3636CD16A39A}" type="presParOf" srcId="{C001739E-52D2-419E-9253-0FE9EB30BC91}" destId="{98511DC5-FF0C-4075-84FC-ACB378A373AA}" srcOrd="5" destOrd="0" presId="urn:microsoft.com/office/officeart/2005/8/layout/radial2"/>
    <dgm:cxn modelId="{7EA6AB7E-59E9-422C-AE1F-C31B8ACF1765}" type="presParOf" srcId="{C001739E-52D2-419E-9253-0FE9EB30BC91}" destId="{4879DEC8-ABA2-4BB0-B17C-AC6AA7752404}" srcOrd="6" destOrd="0" presId="urn:microsoft.com/office/officeart/2005/8/layout/radial2"/>
    <dgm:cxn modelId="{BCD586AD-B610-48DF-ADFC-66511C341474}" type="presParOf" srcId="{4879DEC8-ABA2-4BB0-B17C-AC6AA7752404}" destId="{F917DE05-36FC-49A9-862E-AA3498F1FCB9}" srcOrd="0" destOrd="0" presId="urn:microsoft.com/office/officeart/2005/8/layout/radial2"/>
    <dgm:cxn modelId="{C84434EB-9CF4-41AD-B627-BC50A297B761}" type="presParOf" srcId="{4879DEC8-ABA2-4BB0-B17C-AC6AA7752404}" destId="{49E53B07-BE02-4A55-8DED-EFD8C7CD27F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0063E58-F7DC-4D05-84FC-B6B114B233EB}" type="doc">
      <dgm:prSet loTypeId="urn:microsoft.com/office/officeart/2005/8/layout/radial4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18AF198-C7E0-4921-AF36-B78A7D86014C}">
      <dgm:prSet phldrT="[텍스트]"/>
      <dgm:spPr/>
      <dgm:t>
        <a:bodyPr/>
        <a:lstStyle/>
        <a:p>
          <a:pPr latinLnBrk="1"/>
          <a:r>
            <a:rPr lang="ko-KR" altLang="en-US" dirty="0" smtClean="0"/>
            <a:t>수월성</a:t>
          </a:r>
          <a:endParaRPr lang="ko-KR" altLang="en-US" dirty="0"/>
        </a:p>
      </dgm:t>
    </dgm:pt>
    <dgm:pt modelId="{937B1F2F-DB9A-4A7C-B168-043B50FC70BB}" type="parTrans" cxnId="{1DE906DC-85D6-4C24-A20C-856A8E2B8BE3}">
      <dgm:prSet/>
      <dgm:spPr/>
      <dgm:t>
        <a:bodyPr/>
        <a:lstStyle/>
        <a:p>
          <a:pPr latinLnBrk="1"/>
          <a:endParaRPr lang="ko-KR" altLang="en-US"/>
        </a:p>
      </dgm:t>
    </dgm:pt>
    <dgm:pt modelId="{D65EE689-CDF4-42BB-A94D-C2EF6BCD7589}" type="sibTrans" cxnId="{1DE906DC-85D6-4C24-A20C-856A8E2B8BE3}">
      <dgm:prSet/>
      <dgm:spPr/>
      <dgm:t>
        <a:bodyPr/>
        <a:lstStyle/>
        <a:p>
          <a:pPr latinLnBrk="1"/>
          <a:endParaRPr lang="ko-KR" altLang="en-US"/>
        </a:p>
      </dgm:t>
    </dgm:pt>
    <dgm:pt modelId="{C1D7F393-8691-4A67-9A3E-6F853EDB93A2}">
      <dgm:prSet phldrT="[텍스트]"/>
      <dgm:spPr/>
      <dgm:t>
        <a:bodyPr/>
        <a:lstStyle/>
        <a:p>
          <a:pPr latinLnBrk="1"/>
          <a:r>
            <a:rPr lang="ko-KR" altLang="en-US" dirty="0" smtClean="0"/>
            <a:t>깊고</a:t>
          </a:r>
          <a:endParaRPr lang="ko-KR" altLang="en-US" dirty="0"/>
        </a:p>
      </dgm:t>
    </dgm:pt>
    <dgm:pt modelId="{B239F94F-3063-4815-AC6A-7D0022366C7D}" type="parTrans" cxnId="{56F0B4B4-E0C3-4BB0-BB67-1E79BC969D64}">
      <dgm:prSet/>
      <dgm:spPr/>
      <dgm:t>
        <a:bodyPr/>
        <a:lstStyle/>
        <a:p>
          <a:pPr latinLnBrk="1"/>
          <a:endParaRPr lang="ko-KR" altLang="en-US"/>
        </a:p>
      </dgm:t>
    </dgm:pt>
    <dgm:pt modelId="{757E0A27-7C5A-4A1E-B0FC-4CB84C015F2F}" type="sibTrans" cxnId="{56F0B4B4-E0C3-4BB0-BB67-1E79BC969D64}">
      <dgm:prSet/>
      <dgm:spPr/>
      <dgm:t>
        <a:bodyPr/>
        <a:lstStyle/>
        <a:p>
          <a:pPr latinLnBrk="1"/>
          <a:endParaRPr lang="ko-KR" altLang="en-US"/>
        </a:p>
      </dgm:t>
    </dgm:pt>
    <dgm:pt modelId="{9D6BD353-D858-4D5A-8926-CAF7437BAD47}">
      <dgm:prSet phldrT="[텍스트]"/>
      <dgm:spPr/>
      <dgm:t>
        <a:bodyPr/>
        <a:lstStyle/>
        <a:p>
          <a:pPr latinLnBrk="1"/>
          <a:r>
            <a:rPr lang="ko-KR" altLang="en-US" dirty="0" smtClean="0"/>
            <a:t>넓게</a:t>
          </a:r>
          <a:endParaRPr lang="ko-KR" altLang="en-US" dirty="0"/>
        </a:p>
      </dgm:t>
    </dgm:pt>
    <dgm:pt modelId="{EA39F172-98DD-4B35-AC41-BD2BC105C5A5}" type="parTrans" cxnId="{56257940-B66F-41B2-9CDE-DD5C26D02263}">
      <dgm:prSet/>
      <dgm:spPr/>
      <dgm:t>
        <a:bodyPr/>
        <a:lstStyle/>
        <a:p>
          <a:pPr latinLnBrk="1"/>
          <a:endParaRPr lang="ko-KR" altLang="en-US"/>
        </a:p>
      </dgm:t>
    </dgm:pt>
    <dgm:pt modelId="{354D671E-44A3-406B-B634-DB4232069149}" type="sibTrans" cxnId="{56257940-B66F-41B2-9CDE-DD5C26D02263}">
      <dgm:prSet/>
      <dgm:spPr/>
      <dgm:t>
        <a:bodyPr/>
        <a:lstStyle/>
        <a:p>
          <a:pPr latinLnBrk="1"/>
          <a:endParaRPr lang="ko-KR" altLang="en-US"/>
        </a:p>
      </dgm:t>
    </dgm:pt>
    <dgm:pt modelId="{F98EB779-2C6F-4D6D-B5E3-DDEEE0AD7839}">
      <dgm:prSet phldrT="[텍스트]"/>
      <dgm:spPr/>
      <dgm:t>
        <a:bodyPr/>
        <a:lstStyle/>
        <a:p>
          <a:pPr latinLnBrk="1"/>
          <a:r>
            <a:rPr lang="ko-KR" altLang="en-US" dirty="0" smtClean="0"/>
            <a:t>맑고</a:t>
          </a:r>
          <a:endParaRPr lang="en-US" altLang="ko-KR" dirty="0" smtClean="0"/>
        </a:p>
        <a:p>
          <a:pPr latinLnBrk="1"/>
          <a:r>
            <a:rPr lang="ko-KR" altLang="en-US" dirty="0" smtClean="0"/>
            <a:t>밝게</a:t>
          </a:r>
          <a:endParaRPr lang="ko-KR" altLang="en-US" dirty="0"/>
        </a:p>
      </dgm:t>
    </dgm:pt>
    <dgm:pt modelId="{93BAE96D-ADE4-4841-B349-1DAAAC988E68}" type="parTrans" cxnId="{09E31627-D5A4-4BC4-A4DC-9FD82C59E4A1}">
      <dgm:prSet/>
      <dgm:spPr/>
      <dgm:t>
        <a:bodyPr/>
        <a:lstStyle/>
        <a:p>
          <a:pPr latinLnBrk="1"/>
          <a:endParaRPr lang="ko-KR" altLang="en-US"/>
        </a:p>
      </dgm:t>
    </dgm:pt>
    <dgm:pt modelId="{BF5C9BC6-6400-46DF-BE3D-BAF922E596F0}" type="sibTrans" cxnId="{09E31627-D5A4-4BC4-A4DC-9FD82C59E4A1}">
      <dgm:prSet/>
      <dgm:spPr/>
      <dgm:t>
        <a:bodyPr/>
        <a:lstStyle/>
        <a:p>
          <a:pPr latinLnBrk="1"/>
          <a:endParaRPr lang="ko-KR" altLang="en-US"/>
        </a:p>
      </dgm:t>
    </dgm:pt>
    <dgm:pt modelId="{A165057F-DDB9-48C0-91A0-6F11E7DA6037}" type="pres">
      <dgm:prSet presAssocID="{00063E58-F7DC-4D05-84FC-B6B114B233E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CF3A6F-BCA3-4E71-A294-8549865F3CC6}" type="pres">
      <dgm:prSet presAssocID="{E18AF198-C7E0-4921-AF36-B78A7D86014C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CDCC18B-0868-4A9F-886D-FCDF8206FA41}" type="pres">
      <dgm:prSet presAssocID="{B239F94F-3063-4815-AC6A-7D0022366C7D}" presName="parTrans" presStyleLbl="bgSibTrans2D1" presStyleIdx="0" presStyleCnt="3"/>
      <dgm:spPr/>
    </dgm:pt>
    <dgm:pt modelId="{1A274FB1-A1AD-4A20-AFBE-3940AF8E6988}" type="pres">
      <dgm:prSet presAssocID="{C1D7F393-8691-4A67-9A3E-6F853EDB93A2}" presName="node" presStyleLbl="node1" presStyleIdx="0" presStyleCnt="3">
        <dgm:presLayoutVars>
          <dgm:bulletEnabled val="1"/>
        </dgm:presLayoutVars>
      </dgm:prSet>
      <dgm:spPr/>
    </dgm:pt>
    <dgm:pt modelId="{90D976BF-1BDD-4F7E-8FA9-6C85652CB840}" type="pres">
      <dgm:prSet presAssocID="{EA39F172-98DD-4B35-AC41-BD2BC105C5A5}" presName="parTrans" presStyleLbl="bgSibTrans2D1" presStyleIdx="1" presStyleCnt="3"/>
      <dgm:spPr/>
    </dgm:pt>
    <dgm:pt modelId="{C6D2A747-426E-4CB0-B27C-EC295FB9D2F8}" type="pres">
      <dgm:prSet presAssocID="{9D6BD353-D858-4D5A-8926-CAF7437BAD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08C4A4-6F83-4240-A300-1A0EE125F0B4}" type="pres">
      <dgm:prSet presAssocID="{93BAE96D-ADE4-4841-B349-1DAAAC988E68}" presName="parTrans" presStyleLbl="bgSibTrans2D1" presStyleIdx="2" presStyleCnt="3"/>
      <dgm:spPr/>
    </dgm:pt>
    <dgm:pt modelId="{C5C615FB-7A9E-44B6-9081-0F54117F7813}" type="pres">
      <dgm:prSet presAssocID="{F98EB779-2C6F-4D6D-B5E3-DDEEE0AD78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6257940-B66F-41B2-9CDE-DD5C26D02263}" srcId="{E18AF198-C7E0-4921-AF36-B78A7D86014C}" destId="{9D6BD353-D858-4D5A-8926-CAF7437BAD47}" srcOrd="1" destOrd="0" parTransId="{EA39F172-98DD-4B35-AC41-BD2BC105C5A5}" sibTransId="{354D671E-44A3-406B-B634-DB4232069149}"/>
    <dgm:cxn modelId="{BC4CA3D6-4ED0-4489-9B04-FFBD60893818}" type="presOf" srcId="{9D6BD353-D858-4D5A-8926-CAF7437BAD47}" destId="{C6D2A747-426E-4CB0-B27C-EC295FB9D2F8}" srcOrd="0" destOrd="0" presId="urn:microsoft.com/office/officeart/2005/8/layout/radial4"/>
    <dgm:cxn modelId="{8AEE7F1F-3983-4560-A983-C41B8F0C83BC}" type="presOf" srcId="{C1D7F393-8691-4A67-9A3E-6F853EDB93A2}" destId="{1A274FB1-A1AD-4A20-AFBE-3940AF8E6988}" srcOrd="0" destOrd="0" presId="urn:microsoft.com/office/officeart/2005/8/layout/radial4"/>
    <dgm:cxn modelId="{B335F3AC-E304-4598-96A6-74220C49744A}" type="presOf" srcId="{F98EB779-2C6F-4D6D-B5E3-DDEEE0AD7839}" destId="{C5C615FB-7A9E-44B6-9081-0F54117F7813}" srcOrd="0" destOrd="0" presId="urn:microsoft.com/office/officeart/2005/8/layout/radial4"/>
    <dgm:cxn modelId="{549782DA-3099-429E-A57B-EEADB9F9C8FA}" type="presOf" srcId="{93BAE96D-ADE4-4841-B349-1DAAAC988E68}" destId="{D108C4A4-6F83-4240-A300-1A0EE125F0B4}" srcOrd="0" destOrd="0" presId="urn:microsoft.com/office/officeart/2005/8/layout/radial4"/>
    <dgm:cxn modelId="{3B82F52F-B50A-432D-A085-233355B1AF7B}" type="presOf" srcId="{00063E58-F7DC-4D05-84FC-B6B114B233EB}" destId="{A165057F-DDB9-48C0-91A0-6F11E7DA6037}" srcOrd="0" destOrd="0" presId="urn:microsoft.com/office/officeart/2005/8/layout/radial4"/>
    <dgm:cxn modelId="{56F0B4B4-E0C3-4BB0-BB67-1E79BC969D64}" srcId="{E18AF198-C7E0-4921-AF36-B78A7D86014C}" destId="{C1D7F393-8691-4A67-9A3E-6F853EDB93A2}" srcOrd="0" destOrd="0" parTransId="{B239F94F-3063-4815-AC6A-7D0022366C7D}" sibTransId="{757E0A27-7C5A-4A1E-B0FC-4CB84C015F2F}"/>
    <dgm:cxn modelId="{3F674220-C257-454A-9112-79027CE0D302}" type="presOf" srcId="{EA39F172-98DD-4B35-AC41-BD2BC105C5A5}" destId="{90D976BF-1BDD-4F7E-8FA9-6C85652CB840}" srcOrd="0" destOrd="0" presId="urn:microsoft.com/office/officeart/2005/8/layout/radial4"/>
    <dgm:cxn modelId="{1DE906DC-85D6-4C24-A20C-856A8E2B8BE3}" srcId="{00063E58-F7DC-4D05-84FC-B6B114B233EB}" destId="{E18AF198-C7E0-4921-AF36-B78A7D86014C}" srcOrd="0" destOrd="0" parTransId="{937B1F2F-DB9A-4A7C-B168-043B50FC70BB}" sibTransId="{D65EE689-CDF4-42BB-A94D-C2EF6BCD7589}"/>
    <dgm:cxn modelId="{79425E0F-BEB4-44BC-A87B-B981DD4F6565}" type="presOf" srcId="{B239F94F-3063-4815-AC6A-7D0022366C7D}" destId="{BCDCC18B-0868-4A9F-886D-FCDF8206FA41}" srcOrd="0" destOrd="0" presId="urn:microsoft.com/office/officeart/2005/8/layout/radial4"/>
    <dgm:cxn modelId="{778F9697-F1B1-406E-BE3C-A9E716631FBF}" type="presOf" srcId="{E18AF198-C7E0-4921-AF36-B78A7D86014C}" destId="{0ECF3A6F-BCA3-4E71-A294-8549865F3CC6}" srcOrd="0" destOrd="0" presId="urn:microsoft.com/office/officeart/2005/8/layout/radial4"/>
    <dgm:cxn modelId="{09E31627-D5A4-4BC4-A4DC-9FD82C59E4A1}" srcId="{E18AF198-C7E0-4921-AF36-B78A7D86014C}" destId="{F98EB779-2C6F-4D6D-B5E3-DDEEE0AD7839}" srcOrd="2" destOrd="0" parTransId="{93BAE96D-ADE4-4841-B349-1DAAAC988E68}" sibTransId="{BF5C9BC6-6400-46DF-BE3D-BAF922E596F0}"/>
    <dgm:cxn modelId="{3026EE8F-6E66-490E-8BDD-0DB51C58A32F}" type="presParOf" srcId="{A165057F-DDB9-48C0-91A0-6F11E7DA6037}" destId="{0ECF3A6F-BCA3-4E71-A294-8549865F3CC6}" srcOrd="0" destOrd="0" presId="urn:microsoft.com/office/officeart/2005/8/layout/radial4"/>
    <dgm:cxn modelId="{DE1DD858-E831-4057-8559-CB4B5E217094}" type="presParOf" srcId="{A165057F-DDB9-48C0-91A0-6F11E7DA6037}" destId="{BCDCC18B-0868-4A9F-886D-FCDF8206FA41}" srcOrd="1" destOrd="0" presId="urn:microsoft.com/office/officeart/2005/8/layout/radial4"/>
    <dgm:cxn modelId="{91150057-80DF-4125-9E3D-FCE526AF2FDF}" type="presParOf" srcId="{A165057F-DDB9-48C0-91A0-6F11E7DA6037}" destId="{1A274FB1-A1AD-4A20-AFBE-3940AF8E6988}" srcOrd="2" destOrd="0" presId="urn:microsoft.com/office/officeart/2005/8/layout/radial4"/>
    <dgm:cxn modelId="{03F6E1FB-F54C-4177-A475-0EB8E5FE6B9D}" type="presParOf" srcId="{A165057F-DDB9-48C0-91A0-6F11E7DA6037}" destId="{90D976BF-1BDD-4F7E-8FA9-6C85652CB840}" srcOrd="3" destOrd="0" presId="urn:microsoft.com/office/officeart/2005/8/layout/radial4"/>
    <dgm:cxn modelId="{6669352A-C628-4BBD-BAE0-573A0FA22DEA}" type="presParOf" srcId="{A165057F-DDB9-48C0-91A0-6F11E7DA6037}" destId="{C6D2A747-426E-4CB0-B27C-EC295FB9D2F8}" srcOrd="4" destOrd="0" presId="urn:microsoft.com/office/officeart/2005/8/layout/radial4"/>
    <dgm:cxn modelId="{3938B886-3E06-43D7-BF48-A55842787EA6}" type="presParOf" srcId="{A165057F-DDB9-48C0-91A0-6F11E7DA6037}" destId="{D108C4A4-6F83-4240-A300-1A0EE125F0B4}" srcOrd="5" destOrd="0" presId="urn:microsoft.com/office/officeart/2005/8/layout/radial4"/>
    <dgm:cxn modelId="{8E502965-8760-41D8-9A49-2023C0D915F6}" type="presParOf" srcId="{A165057F-DDB9-48C0-91A0-6F11E7DA6037}" destId="{C5C615FB-7A9E-44B6-9081-0F54117F781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3A0B4B5-ED16-4626-AE17-0D73BFABB215}" type="doc">
      <dgm:prSet loTypeId="urn:microsoft.com/office/officeart/2005/8/layout/matrix3" loCatId="matrix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DEE88EB-72C0-44EC-9AF5-8D1D14CB8103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1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1"/>
            </a:rPr>
            <a:t> 교육 토론회 토론 </a:t>
          </a:r>
          <a:r>
            <a:rPr lang="en-US" altLang="ko-KR" b="0" dirty="0" smtClean="0">
              <a:hlinkClick xmlns:r="http://schemas.openxmlformats.org/officeDocument/2006/relationships" r:id="rId1"/>
            </a:rPr>
            <a:t>(</a:t>
          </a:r>
          <a:r>
            <a:rPr lang="en-US" altLang="ko-KR" b="0" dirty="0" err="1" smtClean="0">
              <a:hlinkClick xmlns:r="http://schemas.openxmlformats.org/officeDocument/2006/relationships" r:id="rId1"/>
            </a:rPr>
            <a:t>DATA_edypolicy</a:t>
          </a:r>
          <a:r>
            <a:rPr lang="en-US" altLang="ko-KR" b="0" dirty="0" smtClean="0">
              <a:hlinkClick xmlns:r="http://schemas.openxmlformats.org/officeDocument/2006/relationships" r:id="rId1"/>
            </a:rPr>
            <a:t>)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C651F6F1-D758-4379-B9A4-6F19A78DEA6E}" type="parTrans" cxnId="{D7383D8D-4893-4C38-BC45-EDABC08F781F}">
      <dgm:prSet/>
      <dgm:spPr/>
      <dgm:t>
        <a:bodyPr/>
        <a:lstStyle/>
        <a:p>
          <a:pPr latinLnBrk="1"/>
          <a:endParaRPr lang="ko-KR" altLang="en-US"/>
        </a:p>
      </dgm:t>
    </dgm:pt>
    <dgm:pt modelId="{4B3CD814-6513-4193-ABB6-014D4EC18A43}" type="sibTrans" cxnId="{D7383D8D-4893-4C38-BC45-EDABC08F781F}">
      <dgm:prSet/>
      <dgm:spPr/>
      <dgm:t>
        <a:bodyPr/>
        <a:lstStyle/>
        <a:p>
          <a:pPr latinLnBrk="1"/>
          <a:endParaRPr lang="ko-KR" altLang="en-US"/>
        </a:p>
      </dgm:t>
    </dgm:pt>
    <dgm:pt modelId="{7F54DF8F-3E6E-4EFA-955E-A77FFB5CF8CE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2"/>
            </a:rPr>
            <a:t>한국교육개발원 </a:t>
          </a:r>
          <a:r>
            <a:rPr lang="en-US" altLang="ko-KR" b="0" dirty="0" smtClean="0">
              <a:hlinkClick xmlns:r="http://schemas.openxmlformats.org/officeDocument/2006/relationships" r:id="rId2"/>
            </a:rPr>
            <a:t>:: </a:t>
          </a:r>
          <a:r>
            <a:rPr lang="ko-KR" altLang="en-US" b="0" dirty="0" smtClean="0">
              <a:hlinkClick xmlns:r="http://schemas.openxmlformats.org/officeDocument/2006/relationships" r:id="rId2"/>
            </a:rPr>
            <a:t>영재교육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09016127-0BF8-4C12-BB4B-041D2A1AD2E4}" type="parTrans" cxnId="{A1D92D46-1B3E-43FA-97A8-D83551CEB13F}">
      <dgm:prSet/>
      <dgm:spPr/>
      <dgm:t>
        <a:bodyPr/>
        <a:lstStyle/>
        <a:p>
          <a:pPr latinLnBrk="1"/>
          <a:endParaRPr lang="ko-KR" altLang="en-US"/>
        </a:p>
      </dgm:t>
    </dgm:pt>
    <dgm:pt modelId="{BCAF4D17-B8AB-4EC3-9D6D-D7D12876402F}" type="sibTrans" cxnId="{A1D92D46-1B3E-43FA-97A8-D83551CEB13F}">
      <dgm:prSet/>
      <dgm:spPr/>
      <dgm:t>
        <a:bodyPr/>
        <a:lstStyle/>
        <a:p>
          <a:pPr latinLnBrk="1"/>
          <a:endParaRPr lang="ko-KR" altLang="en-US"/>
        </a:p>
      </dgm:t>
    </dgm:pt>
    <dgm:pt modelId="{081E90A2-84B7-43DC-BCE3-8E4A2FA2FA66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3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3"/>
            </a:rPr>
            <a:t>교육은 </a:t>
          </a:r>
          <a:r>
            <a:rPr lang="en-US" altLang="ko-KR" b="0" dirty="0" smtClean="0">
              <a:hlinkClick xmlns:r="http://schemas.openxmlformats.org/officeDocument/2006/relationships" r:id="rId3"/>
            </a:rPr>
            <a:t>'</a:t>
          </a:r>
          <a:r>
            <a:rPr lang="ko-KR" altLang="en-US" b="0" dirty="0" smtClean="0">
              <a:hlinkClick xmlns:r="http://schemas.openxmlformats.org/officeDocument/2006/relationships" r:id="rId3"/>
            </a:rPr>
            <a:t>버림의 미학</a:t>
          </a:r>
          <a:r>
            <a:rPr lang="en-US" altLang="ko-KR" b="0" dirty="0" smtClean="0">
              <a:hlinkClick xmlns:r="http://schemas.openxmlformats.org/officeDocument/2006/relationships" r:id="rId3"/>
            </a:rPr>
            <a:t>' </a:t>
          </a:r>
          <a:r>
            <a:rPr lang="ko-KR" altLang="en-US" b="0" dirty="0" smtClean="0">
              <a:hlinkClick xmlns:r="http://schemas.openxmlformats.org/officeDocument/2006/relationships" r:id="rId3"/>
            </a:rPr>
            <a:t>없는 교육정책 </a:t>
          </a:r>
          <a:r>
            <a:rPr lang="en-US" altLang="ko-KR" b="0" dirty="0" smtClean="0">
              <a:hlinkClick xmlns:r="http://schemas.openxmlformats.org/officeDocument/2006/relationships" r:id="rId3"/>
            </a:rPr>
            <a:t>- </a:t>
          </a:r>
          <a:r>
            <a:rPr lang="ko-KR" altLang="en-US" b="0" dirty="0" err="1" smtClean="0">
              <a:hlinkClick xmlns:r="http://schemas.openxmlformats.org/officeDocument/2006/relationships" r:id="rId3"/>
            </a:rPr>
            <a:t>새교육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4ABDF262-DA42-4488-88D8-047456E8448A}" type="parTrans" cxnId="{431F971B-17D1-43CC-B3BD-70824F49F27A}">
      <dgm:prSet/>
      <dgm:spPr/>
      <dgm:t>
        <a:bodyPr/>
        <a:lstStyle/>
        <a:p>
          <a:pPr latinLnBrk="1"/>
          <a:endParaRPr lang="ko-KR" altLang="en-US"/>
        </a:p>
      </dgm:t>
    </dgm:pt>
    <dgm:pt modelId="{E543ABE5-FD62-4020-81B6-F993578CD5CA}" type="sibTrans" cxnId="{431F971B-17D1-43CC-B3BD-70824F49F27A}">
      <dgm:prSet/>
      <dgm:spPr/>
      <dgm:t>
        <a:bodyPr/>
        <a:lstStyle/>
        <a:p>
          <a:pPr latinLnBrk="1"/>
          <a:endParaRPr lang="ko-KR" altLang="en-US"/>
        </a:p>
      </dgm:t>
    </dgm:pt>
    <dgm:pt modelId="{BE6421E0-0CDE-4644-B46B-011010DDA731}">
      <dgm:prSet phldrT="[텍스트]"/>
      <dgm:spPr/>
      <dgm:t>
        <a:bodyPr/>
        <a:lstStyle/>
        <a:p>
          <a:pPr latinLnBrk="1"/>
          <a:r>
            <a:rPr lang="en-US" altLang="ko-KR" b="0" dirty="0" smtClean="0">
              <a:hlinkClick xmlns:r="http://schemas.openxmlformats.org/officeDocument/2006/relationships" r:id="rId4"/>
            </a:rPr>
            <a:t>"</a:t>
          </a:r>
          <a:r>
            <a:rPr lang="ko-KR" altLang="en-US" b="0" dirty="0" smtClean="0">
              <a:hlinkClick xmlns:r="http://schemas.openxmlformats.org/officeDocument/2006/relationships" r:id="rId4"/>
            </a:rPr>
            <a:t>교사는 꿈 안내자</a:t>
          </a:r>
          <a:endParaRPr lang="ko-KR" altLang="en-US" dirty="0"/>
        </a:p>
      </dgm:t>
    </dgm:pt>
    <dgm:pt modelId="{019442A9-9611-467D-AA7D-B5718E1855E1}" type="parTrans" cxnId="{5C642997-68CB-4D11-B292-EB5EDBC18C80}">
      <dgm:prSet/>
      <dgm:spPr/>
      <dgm:t>
        <a:bodyPr/>
        <a:lstStyle/>
        <a:p>
          <a:pPr latinLnBrk="1"/>
          <a:endParaRPr lang="ko-KR" altLang="en-US"/>
        </a:p>
      </dgm:t>
    </dgm:pt>
    <dgm:pt modelId="{B3D63F7D-7CDD-4D57-BE59-435E5D46E44A}" type="sibTrans" cxnId="{5C642997-68CB-4D11-B292-EB5EDBC18C80}">
      <dgm:prSet/>
      <dgm:spPr/>
      <dgm:t>
        <a:bodyPr/>
        <a:lstStyle/>
        <a:p>
          <a:pPr latinLnBrk="1"/>
          <a:endParaRPr lang="ko-KR" altLang="en-US"/>
        </a:p>
      </dgm:t>
    </dgm:pt>
    <dgm:pt modelId="{A682ACA7-1FE1-47F8-9C05-84C3573FC502}" type="pres">
      <dgm:prSet presAssocID="{73A0B4B5-ED16-4626-AE17-0D73BFABB215}" presName="matrix" presStyleCnt="0">
        <dgm:presLayoutVars>
          <dgm:chMax val="1"/>
          <dgm:dir/>
          <dgm:resizeHandles val="exact"/>
        </dgm:presLayoutVars>
      </dgm:prSet>
      <dgm:spPr/>
    </dgm:pt>
    <dgm:pt modelId="{95E97360-C6DA-43D0-B887-649FB119FA49}" type="pres">
      <dgm:prSet presAssocID="{73A0B4B5-ED16-4626-AE17-0D73BFABB215}" presName="diamond" presStyleLbl="bgShp" presStyleIdx="0" presStyleCnt="1"/>
      <dgm:spPr/>
    </dgm:pt>
    <dgm:pt modelId="{D4A21B77-8C2D-4068-9D1D-64A2ABAE4A66}" type="pres">
      <dgm:prSet presAssocID="{73A0B4B5-ED16-4626-AE17-0D73BFABB2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107C51-C6AE-4F6F-9A7E-0368762CEE9B}" type="pres">
      <dgm:prSet presAssocID="{73A0B4B5-ED16-4626-AE17-0D73BFABB2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399D9CE-8584-4E60-8D5B-F8112CB5841C}" type="pres">
      <dgm:prSet presAssocID="{73A0B4B5-ED16-4626-AE17-0D73BFABB2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72698C-B23F-45BE-B986-BE2EA184827F}" type="pres">
      <dgm:prSet presAssocID="{73A0B4B5-ED16-4626-AE17-0D73BFABB2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B6215EC-F34F-4917-B7E4-E7F43F95A617}" type="presOf" srcId="{BE6421E0-0CDE-4644-B46B-011010DDA731}" destId="{D672698C-B23F-45BE-B986-BE2EA184827F}" srcOrd="0" destOrd="0" presId="urn:microsoft.com/office/officeart/2005/8/layout/matrix3"/>
    <dgm:cxn modelId="{A7FBEDCC-A18C-4063-B519-3E502B6B19BC}" type="presOf" srcId="{EDEE88EB-72C0-44EC-9AF5-8D1D14CB8103}" destId="{D4A21B77-8C2D-4068-9D1D-64A2ABAE4A66}" srcOrd="0" destOrd="0" presId="urn:microsoft.com/office/officeart/2005/8/layout/matrix3"/>
    <dgm:cxn modelId="{5C642997-68CB-4D11-B292-EB5EDBC18C80}" srcId="{73A0B4B5-ED16-4626-AE17-0D73BFABB215}" destId="{BE6421E0-0CDE-4644-B46B-011010DDA731}" srcOrd="3" destOrd="0" parTransId="{019442A9-9611-467D-AA7D-B5718E1855E1}" sibTransId="{B3D63F7D-7CDD-4D57-BE59-435E5D46E44A}"/>
    <dgm:cxn modelId="{D7383D8D-4893-4C38-BC45-EDABC08F781F}" srcId="{73A0B4B5-ED16-4626-AE17-0D73BFABB215}" destId="{EDEE88EB-72C0-44EC-9AF5-8D1D14CB8103}" srcOrd="0" destOrd="0" parTransId="{C651F6F1-D758-4379-B9A4-6F19A78DEA6E}" sibTransId="{4B3CD814-6513-4193-ABB6-014D4EC18A43}"/>
    <dgm:cxn modelId="{CD5CD8F8-7ECA-4F75-9B5E-F9D8D2EB129E}" type="presOf" srcId="{7F54DF8F-3E6E-4EFA-955E-A77FFB5CF8CE}" destId="{27107C51-C6AE-4F6F-9A7E-0368762CEE9B}" srcOrd="0" destOrd="0" presId="urn:microsoft.com/office/officeart/2005/8/layout/matrix3"/>
    <dgm:cxn modelId="{CF10B4B5-F363-4BCA-9D91-F509BD97D915}" type="presOf" srcId="{73A0B4B5-ED16-4626-AE17-0D73BFABB215}" destId="{A682ACA7-1FE1-47F8-9C05-84C3573FC502}" srcOrd="0" destOrd="0" presId="urn:microsoft.com/office/officeart/2005/8/layout/matrix3"/>
    <dgm:cxn modelId="{B55C5ECC-A8CB-4369-9E58-C386F1854320}" type="presOf" srcId="{081E90A2-84B7-43DC-BCE3-8E4A2FA2FA66}" destId="{7399D9CE-8584-4E60-8D5B-F8112CB5841C}" srcOrd="0" destOrd="0" presId="urn:microsoft.com/office/officeart/2005/8/layout/matrix3"/>
    <dgm:cxn modelId="{431F971B-17D1-43CC-B3BD-70824F49F27A}" srcId="{73A0B4B5-ED16-4626-AE17-0D73BFABB215}" destId="{081E90A2-84B7-43DC-BCE3-8E4A2FA2FA66}" srcOrd="2" destOrd="0" parTransId="{4ABDF262-DA42-4488-88D8-047456E8448A}" sibTransId="{E543ABE5-FD62-4020-81B6-F993578CD5CA}"/>
    <dgm:cxn modelId="{A1D92D46-1B3E-43FA-97A8-D83551CEB13F}" srcId="{73A0B4B5-ED16-4626-AE17-0D73BFABB215}" destId="{7F54DF8F-3E6E-4EFA-955E-A77FFB5CF8CE}" srcOrd="1" destOrd="0" parTransId="{09016127-0BF8-4C12-BB4B-041D2A1AD2E4}" sibTransId="{BCAF4D17-B8AB-4EC3-9D6D-D7D12876402F}"/>
    <dgm:cxn modelId="{ED9A4AE5-9EBA-4687-9527-2F6F40A0AA54}" type="presParOf" srcId="{A682ACA7-1FE1-47F8-9C05-84C3573FC502}" destId="{95E97360-C6DA-43D0-B887-649FB119FA49}" srcOrd="0" destOrd="0" presId="urn:microsoft.com/office/officeart/2005/8/layout/matrix3"/>
    <dgm:cxn modelId="{B4CBCD08-8C36-415E-B59C-E4FA7ED97DA4}" type="presParOf" srcId="{A682ACA7-1FE1-47F8-9C05-84C3573FC502}" destId="{D4A21B77-8C2D-4068-9D1D-64A2ABAE4A66}" srcOrd="1" destOrd="0" presId="urn:microsoft.com/office/officeart/2005/8/layout/matrix3"/>
    <dgm:cxn modelId="{609CC5A1-8ADA-45B6-86DC-C4F487001BCC}" type="presParOf" srcId="{A682ACA7-1FE1-47F8-9C05-84C3573FC502}" destId="{27107C51-C6AE-4F6F-9A7E-0368762CEE9B}" srcOrd="2" destOrd="0" presId="urn:microsoft.com/office/officeart/2005/8/layout/matrix3"/>
    <dgm:cxn modelId="{4A551443-5656-4460-8ED8-6DF24FC512B1}" type="presParOf" srcId="{A682ACA7-1FE1-47F8-9C05-84C3573FC502}" destId="{7399D9CE-8584-4E60-8D5B-F8112CB5841C}" srcOrd="3" destOrd="0" presId="urn:microsoft.com/office/officeart/2005/8/layout/matrix3"/>
    <dgm:cxn modelId="{AC29D2C0-C8C7-4FC1-B711-5F05A420320A}" type="presParOf" srcId="{A682ACA7-1FE1-47F8-9C05-84C3573FC502}" destId="{D672698C-B23F-45BE-B986-BE2EA184827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6FFBD6AC-91C6-4CCA-86D0-A4EA2CE8D88C}" type="doc">
      <dgm:prSet loTypeId="urn:microsoft.com/office/officeart/2005/8/layout/matrix2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BFD25234-C207-4EF8-8B9F-04F3E655A425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1"/>
            </a:rPr>
            <a:t>조영일 </a:t>
          </a:r>
          <a:r>
            <a:rPr lang="en-US" altLang="ko-KR" b="0" dirty="0" smtClean="0">
              <a:hlinkClick xmlns:r="http://schemas.openxmlformats.org/officeDocument/2006/relationships" r:id="rId1"/>
            </a:rPr>
            <a:t>: </a:t>
          </a:r>
          <a:r>
            <a:rPr lang="ko-KR" altLang="en-US" b="1" dirty="0" smtClean="0">
              <a:hlinkClick xmlns:r="http://schemas.openxmlformats.org/officeDocument/2006/relationships" r:id="rId1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1"/>
            </a:rPr>
            <a:t>교육인가 영재교육인가</a:t>
          </a:r>
          <a:r>
            <a:rPr lang="ko-KR" altLang="en-US" b="0" dirty="0" smtClean="0"/>
            <a:t> </a:t>
          </a:r>
          <a:endParaRPr lang="en-US" altLang="ko-KR" b="0" dirty="0" smtClean="0"/>
        </a:p>
        <a:p>
          <a:pPr latinLnBrk="1"/>
          <a:endParaRPr lang="en-US" altLang="ko-KR" b="0" dirty="0" smtClean="0"/>
        </a:p>
        <a:p>
          <a:pPr latinLnBrk="1"/>
          <a:r>
            <a:rPr lang="ko-KR" altLang="en-US" b="0" dirty="0" smtClean="0">
              <a:hlinkClick xmlns:r="http://schemas.openxmlformats.org/officeDocument/2006/relationships" r:id="rId2"/>
            </a:rPr>
            <a:t>교육의 평등성과 </a:t>
          </a:r>
          <a:r>
            <a:rPr lang="ko-KR" altLang="en-US" b="1" dirty="0" smtClean="0">
              <a:hlinkClick xmlns:r="http://schemas.openxmlformats.org/officeDocument/2006/relationships" r:id="rId2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2"/>
            </a:rPr>
            <a:t> </a:t>
          </a:r>
          <a:r>
            <a:rPr lang="en-US" altLang="ko-KR" b="0" dirty="0" smtClean="0">
              <a:hlinkClick xmlns:r="http://schemas.openxmlformats.org/officeDocument/2006/relationships" r:id="rId2"/>
            </a:rPr>
            <a:t>- </a:t>
          </a:r>
          <a:r>
            <a:rPr lang="ko-KR" altLang="en-US" b="0" dirty="0" smtClean="0">
              <a:hlinkClick xmlns:r="http://schemas.openxmlformats.org/officeDocument/2006/relationships" r:id="rId2"/>
            </a:rPr>
            <a:t>대학교육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9884A0D3-C799-4672-B058-8AEE97EDAD49}" type="parTrans" cxnId="{41943A3D-0A7B-41D6-BB48-EF331153ED76}">
      <dgm:prSet/>
      <dgm:spPr/>
      <dgm:t>
        <a:bodyPr/>
        <a:lstStyle/>
        <a:p>
          <a:pPr latinLnBrk="1"/>
          <a:endParaRPr lang="ko-KR" altLang="en-US"/>
        </a:p>
      </dgm:t>
    </dgm:pt>
    <dgm:pt modelId="{CA7398AA-4FFE-4E5E-9641-B83CF3BA2110}" type="sibTrans" cxnId="{41943A3D-0A7B-41D6-BB48-EF331153ED76}">
      <dgm:prSet/>
      <dgm:spPr/>
      <dgm:t>
        <a:bodyPr/>
        <a:lstStyle/>
        <a:p>
          <a:pPr latinLnBrk="1"/>
          <a:endParaRPr lang="ko-KR" altLang="en-US"/>
        </a:p>
      </dgm:t>
    </dgm:pt>
    <dgm:pt modelId="{3B0D1CA6-2C9C-492F-AE26-D0ECA1218ABF}">
      <dgm:prSet phldrT="[텍스트]"/>
      <dgm:spPr/>
      <dgm:t>
        <a:bodyPr/>
        <a:lstStyle/>
        <a:p>
          <a:pPr latinLnBrk="1"/>
          <a:r>
            <a:rPr lang="en-US" altLang="ko-KR" b="0" dirty="0" smtClean="0">
              <a:hlinkClick xmlns:r="http://schemas.openxmlformats.org/officeDocument/2006/relationships" r:id="rId3"/>
            </a:rPr>
            <a:t>THE SCIENCE : “</a:t>
          </a:r>
          <a:r>
            <a:rPr lang="ko-KR" altLang="en-US" b="0" dirty="0" smtClean="0">
              <a:hlinkClick xmlns:r="http://schemas.openxmlformats.org/officeDocument/2006/relationships" r:id="rId3"/>
            </a:rPr>
            <a:t>선택과 집중의 </a:t>
          </a:r>
          <a:r>
            <a:rPr lang="ko-KR" altLang="en-US" b="1" dirty="0" smtClean="0">
              <a:hlinkClick xmlns:r="http://schemas.openxmlformats.org/officeDocument/2006/relationships" r:id="rId3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3"/>
            </a:rPr>
            <a:t> 경쟁 필요”</a:t>
          </a:r>
          <a:r>
            <a:rPr lang="ko-KR" altLang="en-US" b="0" dirty="0" smtClean="0"/>
            <a:t> </a:t>
          </a:r>
          <a:endParaRPr lang="en-US" altLang="ko-KR" b="0" dirty="0" smtClean="0"/>
        </a:p>
        <a:p>
          <a:pPr latinLnBrk="1"/>
          <a:endParaRPr lang="en-US" altLang="ko-KR" b="0" dirty="0" smtClean="0"/>
        </a:p>
        <a:p>
          <a:pPr latinLnBrk="1"/>
          <a:r>
            <a:rPr lang="en-US" altLang="ko-KR" b="0" dirty="0" smtClean="0">
              <a:hlinkClick xmlns:r="http://schemas.openxmlformats.org/officeDocument/2006/relationships" r:id="rId4"/>
            </a:rPr>
            <a:t>'</a:t>
          </a:r>
          <a:r>
            <a:rPr lang="ko-KR" altLang="en-US" b="0" dirty="0" smtClean="0">
              <a:hlinkClick xmlns:r="http://schemas.openxmlformats.org/officeDocument/2006/relationships" r:id="rId4"/>
            </a:rPr>
            <a:t>수평적 다양화</a:t>
          </a:r>
          <a:r>
            <a:rPr lang="en-US" altLang="ko-KR" b="0" dirty="0" smtClean="0">
              <a:hlinkClick xmlns:r="http://schemas.openxmlformats.org/officeDocument/2006/relationships" r:id="rId4"/>
            </a:rPr>
            <a:t>'</a:t>
          </a:r>
          <a:r>
            <a:rPr lang="ko-KR" altLang="en-US" b="0" dirty="0" smtClean="0">
              <a:hlinkClick xmlns:r="http://schemas.openxmlformats.org/officeDocument/2006/relationships" r:id="rId4"/>
            </a:rPr>
            <a:t>를 통한 </a:t>
          </a:r>
          <a:r>
            <a:rPr lang="ko-KR" altLang="en-US" b="1" dirty="0" smtClean="0">
              <a:hlinkClick xmlns:r="http://schemas.openxmlformats.org/officeDocument/2006/relationships" r:id="rId4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4"/>
            </a:rPr>
            <a:t> 교육이 대안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725C2BF7-CF04-4FE4-AF20-29A2E2233C6A}" type="parTrans" cxnId="{9804F26B-5F11-42C8-9E39-5EEBAFD48606}">
      <dgm:prSet/>
      <dgm:spPr/>
      <dgm:t>
        <a:bodyPr/>
        <a:lstStyle/>
        <a:p>
          <a:pPr latinLnBrk="1"/>
          <a:endParaRPr lang="ko-KR" altLang="en-US"/>
        </a:p>
      </dgm:t>
    </dgm:pt>
    <dgm:pt modelId="{12736BB2-2692-4BC4-B0E0-32E5081DE06C}" type="sibTrans" cxnId="{9804F26B-5F11-42C8-9E39-5EEBAFD48606}">
      <dgm:prSet/>
      <dgm:spPr/>
      <dgm:t>
        <a:bodyPr/>
        <a:lstStyle/>
        <a:p>
          <a:pPr latinLnBrk="1"/>
          <a:endParaRPr lang="ko-KR" altLang="en-US"/>
        </a:p>
      </dgm:t>
    </dgm:pt>
    <dgm:pt modelId="{794D26DA-5D29-4681-9FCB-FCB71B0FF38E}">
      <dgm:prSet phldrT="[텍스트]"/>
      <dgm:spPr/>
      <dgm:t>
        <a:bodyPr/>
        <a:lstStyle/>
        <a:p>
          <a:pPr latinLnBrk="1"/>
          <a:r>
            <a:rPr lang="ko-KR" altLang="en-US" b="0" dirty="0" err="1" smtClean="0">
              <a:hlinkClick xmlns:r="http://schemas.openxmlformats.org/officeDocument/2006/relationships" r:id="rId5"/>
            </a:rPr>
            <a:t>포스텍</a:t>
          </a:r>
          <a:r>
            <a:rPr lang="ko-KR" altLang="en-US" b="0" dirty="0" smtClean="0">
              <a:hlinkClick xmlns:r="http://schemas.openxmlformats.org/officeDocument/2006/relationships" r:id="rId5"/>
            </a:rPr>
            <a:t> 김용민 총장</a:t>
          </a:r>
          <a:r>
            <a:rPr lang="en-US" altLang="ko-KR" b="0" dirty="0" smtClean="0">
              <a:hlinkClick xmlns:r="http://schemas.openxmlformats.org/officeDocument/2006/relationships" r:id="rId5"/>
            </a:rPr>
            <a:t>, "</a:t>
          </a:r>
          <a:r>
            <a:rPr lang="ko-KR" altLang="en-US" b="1" dirty="0" smtClean="0">
              <a:hlinkClick xmlns:r="http://schemas.openxmlformats.org/officeDocument/2006/relationships" r:id="rId5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5"/>
            </a:rPr>
            <a:t> 문화 정착</a:t>
          </a:r>
          <a:r>
            <a:rPr lang="en-US" altLang="ko-KR" b="0" dirty="0" smtClean="0">
              <a:hlinkClick xmlns:r="http://schemas.openxmlformats.org/officeDocument/2006/relationships" r:id="rId5"/>
            </a:rPr>
            <a:t>"</a:t>
          </a:r>
          <a:r>
            <a:rPr lang="ko-KR" altLang="en-US" b="0" dirty="0" smtClean="0">
              <a:hlinkClick xmlns:r="http://schemas.openxmlformats.org/officeDocument/2006/relationships" r:id="rId5"/>
            </a:rPr>
            <a:t>에 주력 </a:t>
          </a:r>
          <a:r>
            <a:rPr lang="en-US" altLang="ko-KR" b="0" dirty="0" smtClean="0">
              <a:hlinkClick xmlns:r="http://schemas.openxmlformats.org/officeDocument/2006/relationships" r:id="rId5"/>
            </a:rPr>
            <a:t>- </a:t>
          </a:r>
          <a:r>
            <a:rPr lang="ko-KR" altLang="en-US" b="0" dirty="0" err="1" smtClean="0">
              <a:hlinkClick xmlns:r="http://schemas.openxmlformats.org/officeDocument/2006/relationships" r:id="rId5"/>
            </a:rPr>
            <a:t>노컷뉴스</a:t>
          </a:r>
          <a:endParaRPr lang="en-US" altLang="ko-KR" b="0" dirty="0" smtClean="0"/>
        </a:p>
        <a:p>
          <a:pPr latinLnBrk="1"/>
          <a:endParaRPr lang="en-US" altLang="ko-KR" b="0" dirty="0" smtClean="0"/>
        </a:p>
        <a:p>
          <a:pPr latinLnBrk="1"/>
          <a:endParaRPr lang="en-US" altLang="ko-KR" b="0" dirty="0" smtClean="0"/>
        </a:p>
        <a:p>
          <a:pPr latinLnBrk="1"/>
          <a:r>
            <a:rPr lang="ko-KR" altLang="en-US" b="0" dirty="0" smtClean="0">
              <a:hlinkClick xmlns:r="http://schemas.openxmlformats.org/officeDocument/2006/relationships" r:id="rId6"/>
            </a:rPr>
            <a:t>교육의 </a:t>
          </a:r>
          <a:r>
            <a:rPr lang="ko-KR" altLang="en-US" b="1" dirty="0" smtClean="0">
              <a:hlinkClick xmlns:r="http://schemas.openxmlformats.org/officeDocument/2006/relationships" r:id="rId6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6"/>
            </a:rPr>
            <a:t>과 형평성 </a:t>
          </a:r>
          <a:r>
            <a:rPr lang="en-US" altLang="ko-KR" b="0" dirty="0" smtClean="0">
              <a:hlinkClick xmlns:r="http://schemas.openxmlformats.org/officeDocument/2006/relationships" r:id="rId6"/>
            </a:rPr>
            <a:t>: </a:t>
          </a:r>
          <a:r>
            <a:rPr lang="ko-KR" altLang="en-US" b="0" dirty="0" smtClean="0">
              <a:hlinkClick xmlns:r="http://schemas.openxmlformats.org/officeDocument/2006/relationships" r:id="rId6"/>
            </a:rPr>
            <a:t>미국 교육개혁의 교훈 한남대학교 </a:t>
          </a:r>
          <a:r>
            <a:rPr lang="ko-KR" altLang="en-US" b="0" dirty="0" err="1" smtClean="0">
              <a:hlinkClick xmlns:r="http://schemas.openxmlformats.org/officeDocument/2006/relationships" r:id="rId6"/>
            </a:rPr>
            <a:t>학술정보관</a:t>
          </a:r>
          <a:endParaRPr lang="ko-KR" altLang="en-US" dirty="0"/>
        </a:p>
      </dgm:t>
    </dgm:pt>
    <dgm:pt modelId="{E8F8B6E2-F6C5-48A7-8C2E-E34CE85C4638}" type="parTrans" cxnId="{E614701F-DEE6-4B83-911A-3E1C12AC2B2D}">
      <dgm:prSet/>
      <dgm:spPr/>
      <dgm:t>
        <a:bodyPr/>
        <a:lstStyle/>
        <a:p>
          <a:pPr latinLnBrk="1"/>
          <a:endParaRPr lang="ko-KR" altLang="en-US"/>
        </a:p>
      </dgm:t>
    </dgm:pt>
    <dgm:pt modelId="{D14A1097-2CF5-4A69-B81F-A860BCBFF55B}" type="sibTrans" cxnId="{E614701F-DEE6-4B83-911A-3E1C12AC2B2D}">
      <dgm:prSet/>
      <dgm:spPr/>
      <dgm:t>
        <a:bodyPr/>
        <a:lstStyle/>
        <a:p>
          <a:pPr latinLnBrk="1"/>
          <a:endParaRPr lang="ko-KR" altLang="en-US"/>
        </a:p>
      </dgm:t>
    </dgm:pt>
    <dgm:pt modelId="{932C34EC-A12A-4A9B-9E68-0D47105EBBF8}">
      <dgm:prSet phldrT="[텍스트]"/>
      <dgm:spPr/>
      <dgm:t>
        <a:bodyPr/>
        <a:lstStyle/>
        <a:p>
          <a:pPr latinLnBrk="1"/>
          <a:r>
            <a:rPr lang="ko-KR" altLang="en-US" b="0" dirty="0" err="1" smtClean="0">
              <a:hlinkClick xmlns:r="http://schemas.openxmlformats.org/officeDocument/2006/relationships" r:id="rId7"/>
            </a:rPr>
            <a:t>교과부</a:t>
          </a:r>
          <a:r>
            <a:rPr lang="ko-KR" altLang="en-US" b="0" dirty="0" smtClean="0">
              <a:hlinkClick xmlns:r="http://schemas.openxmlformats.org/officeDocument/2006/relationships" r:id="rId7"/>
            </a:rPr>
            <a:t> “</a:t>
          </a:r>
          <a:r>
            <a:rPr lang="ko-KR" altLang="en-US" b="1" dirty="0" smtClean="0">
              <a:hlinkClick xmlns:r="http://schemas.openxmlformats.org/officeDocument/2006/relationships" r:id="rId7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7"/>
            </a:rPr>
            <a:t> 교육 약화” </a:t>
          </a:r>
          <a:r>
            <a:rPr lang="en-US" altLang="ko-KR" b="0" dirty="0" smtClean="0">
              <a:hlinkClick xmlns:r="http://schemas.openxmlformats.org/officeDocument/2006/relationships" r:id="rId7"/>
            </a:rPr>
            <a:t>| </a:t>
          </a:r>
          <a:r>
            <a:rPr lang="ko-KR" altLang="en-US" b="0" dirty="0" err="1" smtClean="0">
              <a:hlinkClick xmlns:r="http://schemas.openxmlformats.org/officeDocument/2006/relationships" r:id="rId7"/>
            </a:rPr>
            <a:t>경향닷컴</a:t>
          </a:r>
          <a:endParaRPr lang="en-US" altLang="ko-KR" b="0" dirty="0" smtClean="0"/>
        </a:p>
        <a:p>
          <a:pPr latinLnBrk="1"/>
          <a:endParaRPr lang="en-US" altLang="ko-KR" b="0" dirty="0" smtClean="0"/>
        </a:p>
        <a:p>
          <a:pPr latinLnBrk="1"/>
          <a:r>
            <a:rPr lang="ko-KR" altLang="en-US" b="0" dirty="0" smtClean="0">
              <a:hlinkClick xmlns:r="http://schemas.openxmlformats.org/officeDocument/2006/relationships" r:id="rId8"/>
            </a:rPr>
            <a:t>학업우수 학생들의 잠재</a:t>
          </a:r>
          <a:r>
            <a:rPr lang="ko-KR" altLang="en-US" b="1" dirty="0" smtClean="0">
              <a:hlinkClick xmlns:r="http://schemas.openxmlformats.org/officeDocument/2006/relationships" r:id="rId8"/>
            </a:rPr>
            <a:t>수월성</a:t>
          </a:r>
          <a:r>
            <a:rPr lang="ko-KR" altLang="en-US" b="0" dirty="0" smtClean="0">
              <a:hlinkClick xmlns:r="http://schemas.openxmlformats.org/officeDocument/2006/relationships" r:id="rId8"/>
            </a:rPr>
            <a:t> 회복 경험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FE85BFE5-3D65-4261-A7FD-92C25F144C8D}" type="parTrans" cxnId="{DFCD95F7-D24B-46BC-9A5E-1190E9563987}">
      <dgm:prSet/>
      <dgm:spPr/>
      <dgm:t>
        <a:bodyPr/>
        <a:lstStyle/>
        <a:p>
          <a:pPr latinLnBrk="1"/>
          <a:endParaRPr lang="ko-KR" altLang="en-US"/>
        </a:p>
      </dgm:t>
    </dgm:pt>
    <dgm:pt modelId="{9E729028-0227-4839-BFDF-15B25F8B4F58}" type="sibTrans" cxnId="{DFCD95F7-D24B-46BC-9A5E-1190E9563987}">
      <dgm:prSet/>
      <dgm:spPr/>
      <dgm:t>
        <a:bodyPr/>
        <a:lstStyle/>
        <a:p>
          <a:pPr latinLnBrk="1"/>
          <a:endParaRPr lang="ko-KR" altLang="en-US"/>
        </a:p>
      </dgm:t>
    </dgm:pt>
    <dgm:pt modelId="{6CAD3365-11BF-499B-9E6C-54BF35B522A4}" type="pres">
      <dgm:prSet presAssocID="{6FFBD6AC-91C6-4CCA-86D0-A4EA2CE8D88C}" presName="matrix" presStyleCnt="0">
        <dgm:presLayoutVars>
          <dgm:chMax val="1"/>
          <dgm:dir/>
          <dgm:resizeHandles val="exact"/>
        </dgm:presLayoutVars>
      </dgm:prSet>
      <dgm:spPr/>
    </dgm:pt>
    <dgm:pt modelId="{C004CC20-34A0-4506-8C7B-9D96977F63A4}" type="pres">
      <dgm:prSet presAssocID="{6FFBD6AC-91C6-4CCA-86D0-A4EA2CE8D88C}" presName="axisShape" presStyleLbl="bgShp" presStyleIdx="0" presStyleCnt="1"/>
      <dgm:spPr/>
    </dgm:pt>
    <dgm:pt modelId="{7638A424-149C-44A6-8E69-29966B02C991}" type="pres">
      <dgm:prSet presAssocID="{6FFBD6AC-91C6-4CCA-86D0-A4EA2CE8D88C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8DAFC9-FB45-4596-97F3-E377913A1CAF}" type="pres">
      <dgm:prSet presAssocID="{6FFBD6AC-91C6-4CCA-86D0-A4EA2CE8D88C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86CEDD-3241-409D-9AAB-5862EC5536E9}" type="pres">
      <dgm:prSet presAssocID="{6FFBD6AC-91C6-4CCA-86D0-A4EA2CE8D88C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C97060-073A-4F47-B6A7-4DFB192B2AD4}" type="pres">
      <dgm:prSet presAssocID="{6FFBD6AC-91C6-4CCA-86D0-A4EA2CE8D88C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E681522-0DD7-43A8-9BA0-EBBCCB5163EE}" type="presOf" srcId="{3B0D1CA6-2C9C-492F-AE26-D0ECA1218ABF}" destId="{278DAFC9-FB45-4596-97F3-E377913A1CAF}" srcOrd="0" destOrd="0" presId="urn:microsoft.com/office/officeart/2005/8/layout/matrix2"/>
    <dgm:cxn modelId="{DFCD95F7-D24B-46BC-9A5E-1190E9563987}" srcId="{6FFBD6AC-91C6-4CCA-86D0-A4EA2CE8D88C}" destId="{932C34EC-A12A-4A9B-9E68-0D47105EBBF8}" srcOrd="3" destOrd="0" parTransId="{FE85BFE5-3D65-4261-A7FD-92C25F144C8D}" sibTransId="{9E729028-0227-4839-BFDF-15B25F8B4F58}"/>
    <dgm:cxn modelId="{9804F26B-5F11-42C8-9E39-5EEBAFD48606}" srcId="{6FFBD6AC-91C6-4CCA-86D0-A4EA2CE8D88C}" destId="{3B0D1CA6-2C9C-492F-AE26-D0ECA1218ABF}" srcOrd="1" destOrd="0" parTransId="{725C2BF7-CF04-4FE4-AF20-29A2E2233C6A}" sibTransId="{12736BB2-2692-4BC4-B0E0-32E5081DE06C}"/>
    <dgm:cxn modelId="{99F62652-AEA3-4E23-B4CE-9749DA5A9123}" type="presOf" srcId="{932C34EC-A12A-4A9B-9E68-0D47105EBBF8}" destId="{61C97060-073A-4F47-B6A7-4DFB192B2AD4}" srcOrd="0" destOrd="0" presId="urn:microsoft.com/office/officeart/2005/8/layout/matrix2"/>
    <dgm:cxn modelId="{5B834000-B0FC-47F0-8EA0-FAAF5494640A}" type="presOf" srcId="{BFD25234-C207-4EF8-8B9F-04F3E655A425}" destId="{7638A424-149C-44A6-8E69-29966B02C991}" srcOrd="0" destOrd="0" presId="urn:microsoft.com/office/officeart/2005/8/layout/matrix2"/>
    <dgm:cxn modelId="{41943A3D-0A7B-41D6-BB48-EF331153ED76}" srcId="{6FFBD6AC-91C6-4CCA-86D0-A4EA2CE8D88C}" destId="{BFD25234-C207-4EF8-8B9F-04F3E655A425}" srcOrd="0" destOrd="0" parTransId="{9884A0D3-C799-4672-B058-8AEE97EDAD49}" sibTransId="{CA7398AA-4FFE-4E5E-9641-B83CF3BA2110}"/>
    <dgm:cxn modelId="{D0B7A701-DAD4-407A-A5D2-B825EB98D1BE}" type="presOf" srcId="{794D26DA-5D29-4681-9FCB-FCB71B0FF38E}" destId="{7286CEDD-3241-409D-9AAB-5862EC5536E9}" srcOrd="0" destOrd="0" presId="urn:microsoft.com/office/officeart/2005/8/layout/matrix2"/>
    <dgm:cxn modelId="{E614701F-DEE6-4B83-911A-3E1C12AC2B2D}" srcId="{6FFBD6AC-91C6-4CCA-86D0-A4EA2CE8D88C}" destId="{794D26DA-5D29-4681-9FCB-FCB71B0FF38E}" srcOrd="2" destOrd="0" parTransId="{E8F8B6E2-F6C5-48A7-8C2E-E34CE85C4638}" sibTransId="{D14A1097-2CF5-4A69-B81F-A860BCBFF55B}"/>
    <dgm:cxn modelId="{6F5B6F51-B34A-4F09-AE4A-237C0140696E}" type="presOf" srcId="{6FFBD6AC-91C6-4CCA-86D0-A4EA2CE8D88C}" destId="{6CAD3365-11BF-499B-9E6C-54BF35B522A4}" srcOrd="0" destOrd="0" presId="urn:microsoft.com/office/officeart/2005/8/layout/matrix2"/>
    <dgm:cxn modelId="{12D8FD0E-20F0-4B47-A5E9-D7CF02AA28E2}" type="presParOf" srcId="{6CAD3365-11BF-499B-9E6C-54BF35B522A4}" destId="{C004CC20-34A0-4506-8C7B-9D96977F63A4}" srcOrd="0" destOrd="0" presId="urn:microsoft.com/office/officeart/2005/8/layout/matrix2"/>
    <dgm:cxn modelId="{64E37954-B4ED-453F-BC74-FA62B86F35EF}" type="presParOf" srcId="{6CAD3365-11BF-499B-9E6C-54BF35B522A4}" destId="{7638A424-149C-44A6-8E69-29966B02C991}" srcOrd="1" destOrd="0" presId="urn:microsoft.com/office/officeart/2005/8/layout/matrix2"/>
    <dgm:cxn modelId="{72FD2EED-5D7D-448F-9278-CF743EEFC2FE}" type="presParOf" srcId="{6CAD3365-11BF-499B-9E6C-54BF35B522A4}" destId="{278DAFC9-FB45-4596-97F3-E377913A1CAF}" srcOrd="2" destOrd="0" presId="urn:microsoft.com/office/officeart/2005/8/layout/matrix2"/>
    <dgm:cxn modelId="{8F11C8EA-99BE-4670-9D4A-6E9D761E467D}" type="presParOf" srcId="{6CAD3365-11BF-499B-9E6C-54BF35B522A4}" destId="{7286CEDD-3241-409D-9AAB-5862EC5536E9}" srcOrd="3" destOrd="0" presId="urn:microsoft.com/office/officeart/2005/8/layout/matrix2"/>
    <dgm:cxn modelId="{AA420EBD-B741-48F0-B1F9-57067DBF7A8C}" type="presParOf" srcId="{6CAD3365-11BF-499B-9E6C-54BF35B522A4}" destId="{61C97060-073A-4F47-B6A7-4DFB192B2AD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D2716A76-AAF4-4B71-812F-883E80CEF73C}" type="doc">
      <dgm:prSet loTypeId="urn:microsoft.com/office/officeart/2005/8/layout/matrix1" loCatId="matrix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95AF03E-292D-4BF9-A00F-112E9109BA3F}">
      <dgm:prSet phldrT="[텍스트]"/>
      <dgm:spPr/>
      <dgm:t>
        <a:bodyPr/>
        <a:lstStyle/>
        <a:p>
          <a:pPr latinLnBrk="1"/>
          <a:r>
            <a:rPr lang="en-US" altLang="ko-KR" dirty="0" smtClean="0"/>
            <a:t>4</a:t>
          </a:r>
          <a:r>
            <a:rPr lang="ko-KR" altLang="en-US" dirty="0" smtClean="0"/>
            <a:t>성 교육</a:t>
          </a:r>
          <a:endParaRPr lang="ko-KR" altLang="en-US" dirty="0"/>
        </a:p>
      </dgm:t>
    </dgm:pt>
    <dgm:pt modelId="{91D6D924-3231-423C-9485-FC2D64CD4D9B}" type="parTrans" cxnId="{86987914-EF19-4CE7-A2A9-54B6ED855CB6}">
      <dgm:prSet/>
      <dgm:spPr/>
      <dgm:t>
        <a:bodyPr/>
        <a:lstStyle/>
        <a:p>
          <a:pPr latinLnBrk="1"/>
          <a:endParaRPr lang="ko-KR" altLang="en-US"/>
        </a:p>
      </dgm:t>
    </dgm:pt>
    <dgm:pt modelId="{925F7B04-999C-4A10-9B58-046076FA3CE2}" type="sibTrans" cxnId="{86987914-EF19-4CE7-A2A9-54B6ED855CB6}">
      <dgm:prSet/>
      <dgm:spPr/>
      <dgm:t>
        <a:bodyPr/>
        <a:lstStyle/>
        <a:p>
          <a:pPr latinLnBrk="1"/>
          <a:endParaRPr lang="ko-KR" altLang="en-US"/>
        </a:p>
      </dgm:t>
    </dgm:pt>
    <dgm:pt modelId="{BEE9EB3B-C83D-4AF9-9519-0EAF90DC7508}">
      <dgm:prSet phldrT="[텍스트]"/>
      <dgm:spPr/>
      <dgm:t>
        <a:bodyPr/>
        <a:lstStyle/>
        <a:p>
          <a:pPr latinLnBrk="1"/>
          <a:r>
            <a:rPr lang="ko-KR" altLang="en-US" dirty="0" smtClean="0"/>
            <a:t>성적</a:t>
          </a:r>
          <a:endParaRPr lang="ko-KR" altLang="en-US" dirty="0"/>
        </a:p>
      </dgm:t>
    </dgm:pt>
    <dgm:pt modelId="{B7A85F62-8FB0-4A37-B963-E57F8D7482F6}" type="parTrans" cxnId="{E09F719D-90A2-4CB6-9100-2F1151CB11F9}">
      <dgm:prSet/>
      <dgm:spPr/>
      <dgm:t>
        <a:bodyPr/>
        <a:lstStyle/>
        <a:p>
          <a:pPr latinLnBrk="1"/>
          <a:endParaRPr lang="ko-KR" altLang="en-US"/>
        </a:p>
      </dgm:t>
    </dgm:pt>
    <dgm:pt modelId="{466F32A8-27E3-4328-9FC2-DE6E3BF48BEC}" type="sibTrans" cxnId="{E09F719D-90A2-4CB6-9100-2F1151CB11F9}">
      <dgm:prSet/>
      <dgm:spPr/>
      <dgm:t>
        <a:bodyPr/>
        <a:lstStyle/>
        <a:p>
          <a:pPr latinLnBrk="1"/>
          <a:endParaRPr lang="ko-KR" altLang="en-US"/>
        </a:p>
      </dgm:t>
    </dgm:pt>
    <dgm:pt modelId="{51583957-AA44-467C-BC97-37F6E58230D0}">
      <dgm:prSet phldrT="[텍스트]"/>
      <dgm:spPr/>
      <dgm:t>
        <a:bodyPr/>
        <a:lstStyle/>
        <a:p>
          <a:pPr latinLnBrk="1"/>
          <a:r>
            <a:rPr lang="ko-KR" altLang="en-US" dirty="0" smtClean="0"/>
            <a:t>성격</a:t>
          </a:r>
          <a:endParaRPr lang="ko-KR" altLang="en-US" dirty="0"/>
        </a:p>
      </dgm:t>
    </dgm:pt>
    <dgm:pt modelId="{B32244CC-201E-42A2-A6F9-EBFAA73A2B26}" type="parTrans" cxnId="{A63C3456-638F-468F-8142-F7F1D848BF2C}">
      <dgm:prSet/>
      <dgm:spPr/>
      <dgm:t>
        <a:bodyPr/>
        <a:lstStyle/>
        <a:p>
          <a:pPr latinLnBrk="1"/>
          <a:endParaRPr lang="ko-KR" altLang="en-US"/>
        </a:p>
      </dgm:t>
    </dgm:pt>
    <dgm:pt modelId="{4A15ECEA-6A81-4B18-A49A-F30AF4417226}" type="sibTrans" cxnId="{A63C3456-638F-468F-8142-F7F1D848BF2C}">
      <dgm:prSet/>
      <dgm:spPr/>
      <dgm:t>
        <a:bodyPr/>
        <a:lstStyle/>
        <a:p>
          <a:pPr latinLnBrk="1"/>
          <a:endParaRPr lang="ko-KR" altLang="en-US"/>
        </a:p>
      </dgm:t>
    </dgm:pt>
    <dgm:pt modelId="{D76CF084-1427-4A51-94C8-BFECBB632CB5}">
      <dgm:prSet phldrT="[텍스트]"/>
      <dgm:spPr/>
      <dgm:t>
        <a:bodyPr/>
        <a:lstStyle/>
        <a:p>
          <a:pPr latinLnBrk="1"/>
          <a:r>
            <a:rPr lang="ko-KR" altLang="en-US" dirty="0" smtClean="0"/>
            <a:t>성품</a:t>
          </a:r>
          <a:endParaRPr lang="ko-KR" altLang="en-US" dirty="0"/>
        </a:p>
      </dgm:t>
    </dgm:pt>
    <dgm:pt modelId="{D21CAFF9-5D6C-4FFC-9170-DBCB183E4D69}" type="parTrans" cxnId="{EE6354B4-2571-453B-A002-B41030C5291E}">
      <dgm:prSet/>
      <dgm:spPr/>
      <dgm:t>
        <a:bodyPr/>
        <a:lstStyle/>
        <a:p>
          <a:pPr latinLnBrk="1"/>
          <a:endParaRPr lang="ko-KR" altLang="en-US"/>
        </a:p>
      </dgm:t>
    </dgm:pt>
    <dgm:pt modelId="{BD38D4B4-107F-4710-B272-254731D7BE00}" type="sibTrans" cxnId="{EE6354B4-2571-453B-A002-B41030C5291E}">
      <dgm:prSet/>
      <dgm:spPr/>
      <dgm:t>
        <a:bodyPr/>
        <a:lstStyle/>
        <a:p>
          <a:pPr latinLnBrk="1"/>
          <a:endParaRPr lang="ko-KR" altLang="en-US"/>
        </a:p>
      </dgm:t>
    </dgm:pt>
    <dgm:pt modelId="{167EE6D9-C91D-4AF1-A179-5061CB49A016}">
      <dgm:prSet phldrT="[텍스트]"/>
      <dgm:spPr/>
      <dgm:t>
        <a:bodyPr/>
        <a:lstStyle/>
        <a:p>
          <a:pPr latinLnBrk="1"/>
          <a:r>
            <a:rPr lang="ko-KR" altLang="en-US" dirty="0" smtClean="0"/>
            <a:t>성질</a:t>
          </a:r>
          <a:endParaRPr lang="ko-KR" altLang="en-US" dirty="0"/>
        </a:p>
      </dgm:t>
    </dgm:pt>
    <dgm:pt modelId="{4D2A14B9-C5C1-4C32-9B6C-DCAA2F46B73D}" type="parTrans" cxnId="{7003D1E7-5BE5-414B-B9CB-6B6F6850B0FF}">
      <dgm:prSet/>
      <dgm:spPr/>
      <dgm:t>
        <a:bodyPr/>
        <a:lstStyle/>
        <a:p>
          <a:pPr latinLnBrk="1"/>
          <a:endParaRPr lang="ko-KR" altLang="en-US"/>
        </a:p>
      </dgm:t>
    </dgm:pt>
    <dgm:pt modelId="{8977146C-5A2D-43A6-928C-1E9DE4A3E06D}" type="sibTrans" cxnId="{7003D1E7-5BE5-414B-B9CB-6B6F6850B0FF}">
      <dgm:prSet/>
      <dgm:spPr/>
      <dgm:t>
        <a:bodyPr/>
        <a:lstStyle/>
        <a:p>
          <a:pPr latinLnBrk="1"/>
          <a:endParaRPr lang="ko-KR" altLang="en-US"/>
        </a:p>
      </dgm:t>
    </dgm:pt>
    <dgm:pt modelId="{0C2F361F-C62A-4C1E-9A9F-8547C00029B9}" type="pres">
      <dgm:prSet presAssocID="{D2716A76-AAF4-4B71-812F-883E80CEF73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5966C6-847A-4FDE-932C-AE956FBBDAB6}" type="pres">
      <dgm:prSet presAssocID="{D2716A76-AAF4-4B71-812F-883E80CEF73C}" presName="matrix" presStyleCnt="0"/>
      <dgm:spPr/>
    </dgm:pt>
    <dgm:pt modelId="{FAF9DF25-E4C1-4F90-9646-DDFCFCAAA8B0}" type="pres">
      <dgm:prSet presAssocID="{D2716A76-AAF4-4B71-812F-883E80CEF73C}" presName="tile1" presStyleLbl="node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2C20D8EB-6576-4BC1-8DA5-0CD74E7FADA3}" type="pres">
      <dgm:prSet presAssocID="{D2716A76-AAF4-4B71-812F-883E80CEF73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5B59DB-711D-4A41-8A2E-2017C4AB4B61}" type="pres">
      <dgm:prSet presAssocID="{D2716A76-AAF4-4B71-812F-883E80CEF73C}" presName="tile2" presStyleLbl="node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3DA00619-B896-4FC5-849E-B3B2EFB78E04}" type="pres">
      <dgm:prSet presAssocID="{D2716A76-AAF4-4B71-812F-883E80CEF73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58BFA9-606C-472E-BAD3-633126540E98}" type="pres">
      <dgm:prSet presAssocID="{D2716A76-AAF4-4B71-812F-883E80CEF73C}" presName="tile3" presStyleLbl="node1" presStyleIdx="2" presStyleCnt="4"/>
      <dgm:spPr/>
    </dgm:pt>
    <dgm:pt modelId="{F72638AA-E559-460D-A58C-2AB32AB4DBE7}" type="pres">
      <dgm:prSet presAssocID="{D2716A76-AAF4-4B71-812F-883E80CEF73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44BF5F-AF33-47C8-A068-8EDD4F2EF605}" type="pres">
      <dgm:prSet presAssocID="{D2716A76-AAF4-4B71-812F-883E80CEF73C}" presName="tile4" presStyleLbl="node1" presStyleIdx="3" presStyleCnt="4"/>
      <dgm:spPr/>
    </dgm:pt>
    <dgm:pt modelId="{EA464E6F-FF1D-439F-8A05-6FA3EE5EE0C4}" type="pres">
      <dgm:prSet presAssocID="{D2716A76-AAF4-4B71-812F-883E80CEF73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2BE7A44-20C9-478A-8FB5-2CB48DCFDBCB}" type="pres">
      <dgm:prSet presAssocID="{D2716A76-AAF4-4B71-812F-883E80CEF73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0D56932-759A-4120-B87A-7A0022C85269}" type="presOf" srcId="{D2716A76-AAF4-4B71-812F-883E80CEF73C}" destId="{0C2F361F-C62A-4C1E-9A9F-8547C00029B9}" srcOrd="0" destOrd="0" presId="urn:microsoft.com/office/officeart/2005/8/layout/matrix1"/>
    <dgm:cxn modelId="{86987914-EF19-4CE7-A2A9-54B6ED855CB6}" srcId="{D2716A76-AAF4-4B71-812F-883E80CEF73C}" destId="{C95AF03E-292D-4BF9-A00F-112E9109BA3F}" srcOrd="0" destOrd="0" parTransId="{91D6D924-3231-423C-9485-FC2D64CD4D9B}" sibTransId="{925F7B04-999C-4A10-9B58-046076FA3CE2}"/>
    <dgm:cxn modelId="{35024424-41DC-428C-B1D4-DE76608D5239}" type="presOf" srcId="{51583957-AA44-467C-BC97-37F6E58230D0}" destId="{7E5B59DB-711D-4A41-8A2E-2017C4AB4B61}" srcOrd="0" destOrd="0" presId="urn:microsoft.com/office/officeart/2005/8/layout/matrix1"/>
    <dgm:cxn modelId="{3EC302C5-BCA2-44EB-A29B-C14A44CED682}" type="presOf" srcId="{167EE6D9-C91D-4AF1-A179-5061CB49A016}" destId="{FE44BF5F-AF33-47C8-A068-8EDD4F2EF605}" srcOrd="0" destOrd="0" presId="urn:microsoft.com/office/officeart/2005/8/layout/matrix1"/>
    <dgm:cxn modelId="{EE6354B4-2571-453B-A002-B41030C5291E}" srcId="{C95AF03E-292D-4BF9-A00F-112E9109BA3F}" destId="{D76CF084-1427-4A51-94C8-BFECBB632CB5}" srcOrd="2" destOrd="0" parTransId="{D21CAFF9-5D6C-4FFC-9170-DBCB183E4D69}" sibTransId="{BD38D4B4-107F-4710-B272-254731D7BE00}"/>
    <dgm:cxn modelId="{B3ECA9BF-7C13-4C4C-AAF1-98A4C2329513}" type="presOf" srcId="{51583957-AA44-467C-BC97-37F6E58230D0}" destId="{3DA00619-B896-4FC5-849E-B3B2EFB78E04}" srcOrd="1" destOrd="0" presId="urn:microsoft.com/office/officeart/2005/8/layout/matrix1"/>
    <dgm:cxn modelId="{9EB5CA2C-6906-4BBE-AB0E-F5ABAEB03DC8}" type="presOf" srcId="{D76CF084-1427-4A51-94C8-BFECBB632CB5}" destId="{F72638AA-E559-460D-A58C-2AB32AB4DBE7}" srcOrd="1" destOrd="0" presId="urn:microsoft.com/office/officeart/2005/8/layout/matrix1"/>
    <dgm:cxn modelId="{AE15FB81-22DB-4FDF-BBF9-C2DF43BF44D1}" type="presOf" srcId="{167EE6D9-C91D-4AF1-A179-5061CB49A016}" destId="{EA464E6F-FF1D-439F-8A05-6FA3EE5EE0C4}" srcOrd="1" destOrd="0" presId="urn:microsoft.com/office/officeart/2005/8/layout/matrix1"/>
    <dgm:cxn modelId="{5E5E0E81-2201-40A3-B103-E10B2769D007}" type="presOf" srcId="{BEE9EB3B-C83D-4AF9-9519-0EAF90DC7508}" destId="{FAF9DF25-E4C1-4F90-9646-DDFCFCAAA8B0}" srcOrd="0" destOrd="0" presId="urn:microsoft.com/office/officeart/2005/8/layout/matrix1"/>
    <dgm:cxn modelId="{7847F973-29D3-4D38-9A4B-23A32ECE627D}" type="presOf" srcId="{D76CF084-1427-4A51-94C8-BFECBB632CB5}" destId="{D258BFA9-606C-472E-BAD3-633126540E98}" srcOrd="0" destOrd="0" presId="urn:microsoft.com/office/officeart/2005/8/layout/matrix1"/>
    <dgm:cxn modelId="{E09F719D-90A2-4CB6-9100-2F1151CB11F9}" srcId="{C95AF03E-292D-4BF9-A00F-112E9109BA3F}" destId="{BEE9EB3B-C83D-4AF9-9519-0EAF90DC7508}" srcOrd="0" destOrd="0" parTransId="{B7A85F62-8FB0-4A37-B963-E57F8D7482F6}" sibTransId="{466F32A8-27E3-4328-9FC2-DE6E3BF48BEC}"/>
    <dgm:cxn modelId="{7003D1E7-5BE5-414B-B9CB-6B6F6850B0FF}" srcId="{C95AF03E-292D-4BF9-A00F-112E9109BA3F}" destId="{167EE6D9-C91D-4AF1-A179-5061CB49A016}" srcOrd="3" destOrd="0" parTransId="{4D2A14B9-C5C1-4C32-9B6C-DCAA2F46B73D}" sibTransId="{8977146C-5A2D-43A6-928C-1E9DE4A3E06D}"/>
    <dgm:cxn modelId="{709DAE9A-7BA6-4450-BBC2-56A96350E736}" type="presOf" srcId="{BEE9EB3B-C83D-4AF9-9519-0EAF90DC7508}" destId="{2C20D8EB-6576-4BC1-8DA5-0CD74E7FADA3}" srcOrd="1" destOrd="0" presId="urn:microsoft.com/office/officeart/2005/8/layout/matrix1"/>
    <dgm:cxn modelId="{BCD6EFD6-6A9B-4DED-9306-1EB57A614A50}" type="presOf" srcId="{C95AF03E-292D-4BF9-A00F-112E9109BA3F}" destId="{12BE7A44-20C9-478A-8FB5-2CB48DCFDBCB}" srcOrd="0" destOrd="0" presId="urn:microsoft.com/office/officeart/2005/8/layout/matrix1"/>
    <dgm:cxn modelId="{A63C3456-638F-468F-8142-F7F1D848BF2C}" srcId="{C95AF03E-292D-4BF9-A00F-112E9109BA3F}" destId="{51583957-AA44-467C-BC97-37F6E58230D0}" srcOrd="1" destOrd="0" parTransId="{B32244CC-201E-42A2-A6F9-EBFAA73A2B26}" sibTransId="{4A15ECEA-6A81-4B18-A49A-F30AF4417226}"/>
    <dgm:cxn modelId="{7425020B-95BD-4245-A018-E5285C3AA3A6}" type="presParOf" srcId="{0C2F361F-C62A-4C1E-9A9F-8547C00029B9}" destId="{B85966C6-847A-4FDE-932C-AE956FBBDAB6}" srcOrd="0" destOrd="0" presId="urn:microsoft.com/office/officeart/2005/8/layout/matrix1"/>
    <dgm:cxn modelId="{1AE1737F-0094-4195-980D-C49401A893F9}" type="presParOf" srcId="{B85966C6-847A-4FDE-932C-AE956FBBDAB6}" destId="{FAF9DF25-E4C1-4F90-9646-DDFCFCAAA8B0}" srcOrd="0" destOrd="0" presId="urn:microsoft.com/office/officeart/2005/8/layout/matrix1"/>
    <dgm:cxn modelId="{FAEFC255-1D32-40D7-B094-AFA173EAB7FD}" type="presParOf" srcId="{B85966C6-847A-4FDE-932C-AE956FBBDAB6}" destId="{2C20D8EB-6576-4BC1-8DA5-0CD74E7FADA3}" srcOrd="1" destOrd="0" presId="urn:microsoft.com/office/officeart/2005/8/layout/matrix1"/>
    <dgm:cxn modelId="{18056575-10B7-45CB-AAF9-16AB3F72AC17}" type="presParOf" srcId="{B85966C6-847A-4FDE-932C-AE956FBBDAB6}" destId="{7E5B59DB-711D-4A41-8A2E-2017C4AB4B61}" srcOrd="2" destOrd="0" presId="urn:microsoft.com/office/officeart/2005/8/layout/matrix1"/>
    <dgm:cxn modelId="{1DD9760E-D38D-4F1E-A80D-866ECE537278}" type="presParOf" srcId="{B85966C6-847A-4FDE-932C-AE956FBBDAB6}" destId="{3DA00619-B896-4FC5-849E-B3B2EFB78E04}" srcOrd="3" destOrd="0" presId="urn:microsoft.com/office/officeart/2005/8/layout/matrix1"/>
    <dgm:cxn modelId="{6F58BAE5-1DAD-48CB-A725-55E66CF0D98A}" type="presParOf" srcId="{B85966C6-847A-4FDE-932C-AE956FBBDAB6}" destId="{D258BFA9-606C-472E-BAD3-633126540E98}" srcOrd="4" destOrd="0" presId="urn:microsoft.com/office/officeart/2005/8/layout/matrix1"/>
    <dgm:cxn modelId="{51623038-F47E-4F29-8594-01EC67F1472D}" type="presParOf" srcId="{B85966C6-847A-4FDE-932C-AE956FBBDAB6}" destId="{F72638AA-E559-460D-A58C-2AB32AB4DBE7}" srcOrd="5" destOrd="0" presId="urn:microsoft.com/office/officeart/2005/8/layout/matrix1"/>
    <dgm:cxn modelId="{2F0B300F-6464-4425-8648-D172178CD690}" type="presParOf" srcId="{B85966C6-847A-4FDE-932C-AE956FBBDAB6}" destId="{FE44BF5F-AF33-47C8-A068-8EDD4F2EF605}" srcOrd="6" destOrd="0" presId="urn:microsoft.com/office/officeart/2005/8/layout/matrix1"/>
    <dgm:cxn modelId="{02D86245-A994-4571-BC28-017DBDD9296C}" type="presParOf" srcId="{B85966C6-847A-4FDE-932C-AE956FBBDAB6}" destId="{EA464E6F-FF1D-439F-8A05-6FA3EE5EE0C4}" srcOrd="7" destOrd="0" presId="urn:microsoft.com/office/officeart/2005/8/layout/matrix1"/>
    <dgm:cxn modelId="{29873312-248D-4599-9CE8-E8C4CDDCBA68}" type="presParOf" srcId="{0C2F361F-C62A-4C1E-9A9F-8547C00029B9}" destId="{12BE7A44-20C9-478A-8FB5-2CB48DCFDBC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A7B855-CD62-47D8-B4A4-E8D0B301C111}" type="doc">
      <dgm:prSet loTypeId="urn:microsoft.com/office/officeart/2005/8/layout/pyramid1" loCatId="pyramid" qsTypeId="urn:microsoft.com/office/officeart/2005/8/quickstyle/3d9" qsCatId="3D" csTypeId="urn:microsoft.com/office/officeart/2005/8/colors/accent1_2" csCatId="accent1" phldr="1"/>
      <dgm:spPr/>
    </dgm:pt>
    <dgm:pt modelId="{B4146D53-250E-46EB-A1D8-93FC9635AFD4}">
      <dgm:prSet phldrT="[텍스트]"/>
      <dgm:spPr/>
      <dgm:t>
        <a:bodyPr/>
        <a:lstStyle/>
        <a:p>
          <a:pPr latinLnBrk="1"/>
          <a:r>
            <a:rPr lang="ko-KR" altLang="en-US" dirty="0" smtClean="0"/>
            <a:t>충만감</a:t>
          </a:r>
          <a:endParaRPr lang="ko-KR" altLang="en-US" dirty="0"/>
        </a:p>
      </dgm:t>
    </dgm:pt>
    <dgm:pt modelId="{0DD02587-0A6D-454A-97CD-7049B34CAA8E}" type="parTrans" cxnId="{3276BE00-7810-463A-A0B9-B4D9E58716C3}">
      <dgm:prSet/>
      <dgm:spPr/>
      <dgm:t>
        <a:bodyPr/>
        <a:lstStyle/>
        <a:p>
          <a:pPr latinLnBrk="1"/>
          <a:endParaRPr lang="ko-KR" altLang="en-US"/>
        </a:p>
      </dgm:t>
    </dgm:pt>
    <dgm:pt modelId="{B6C5524A-B47C-4040-8A81-579A264D03DB}" type="sibTrans" cxnId="{3276BE00-7810-463A-A0B9-B4D9E58716C3}">
      <dgm:prSet/>
      <dgm:spPr/>
      <dgm:t>
        <a:bodyPr/>
        <a:lstStyle/>
        <a:p>
          <a:pPr latinLnBrk="1"/>
          <a:endParaRPr lang="ko-KR" altLang="en-US"/>
        </a:p>
      </dgm:t>
    </dgm:pt>
    <dgm:pt modelId="{FC9C08A4-0FA3-4C9E-90ED-F28FAA77C45F}">
      <dgm:prSet phldrT="[텍스트]"/>
      <dgm:spPr/>
      <dgm:t>
        <a:bodyPr/>
        <a:lstStyle/>
        <a:p>
          <a:pPr latinLnBrk="1"/>
          <a:r>
            <a:rPr lang="ko-KR" altLang="en-US" dirty="0" smtClean="0"/>
            <a:t>자부심</a:t>
          </a:r>
          <a:endParaRPr lang="ko-KR" altLang="en-US" dirty="0"/>
        </a:p>
      </dgm:t>
    </dgm:pt>
    <dgm:pt modelId="{2A8553AC-888D-47C6-A640-3DCD17D15AF7}" type="parTrans" cxnId="{DFA75337-93D7-4274-A5F5-90A7BF50E47A}">
      <dgm:prSet/>
      <dgm:spPr/>
      <dgm:t>
        <a:bodyPr/>
        <a:lstStyle/>
        <a:p>
          <a:pPr latinLnBrk="1"/>
          <a:endParaRPr lang="ko-KR" altLang="en-US"/>
        </a:p>
      </dgm:t>
    </dgm:pt>
    <dgm:pt modelId="{DF8A15AC-CD79-4225-8108-210CA1612689}" type="sibTrans" cxnId="{DFA75337-93D7-4274-A5F5-90A7BF50E47A}">
      <dgm:prSet/>
      <dgm:spPr/>
      <dgm:t>
        <a:bodyPr/>
        <a:lstStyle/>
        <a:p>
          <a:pPr latinLnBrk="1"/>
          <a:endParaRPr lang="ko-KR" altLang="en-US"/>
        </a:p>
      </dgm:t>
    </dgm:pt>
    <dgm:pt modelId="{E17C60CC-41EB-4FB5-9F8C-87C673DEC79E}">
      <dgm:prSet phldrT="[텍스트]"/>
      <dgm:spPr/>
      <dgm:t>
        <a:bodyPr/>
        <a:lstStyle/>
        <a:p>
          <a:pPr latinLnBrk="1"/>
          <a:r>
            <a:rPr lang="ko-KR" altLang="en-US" dirty="0" smtClean="0"/>
            <a:t>인격</a:t>
          </a:r>
          <a:endParaRPr lang="ko-KR" altLang="en-US" dirty="0"/>
        </a:p>
      </dgm:t>
    </dgm:pt>
    <dgm:pt modelId="{96F2DB53-2C25-42C1-9AB3-C19527DE89C2}" type="parTrans" cxnId="{F22511C8-7D86-436B-A991-ECE750449D3A}">
      <dgm:prSet/>
      <dgm:spPr/>
      <dgm:t>
        <a:bodyPr/>
        <a:lstStyle/>
        <a:p>
          <a:pPr latinLnBrk="1"/>
          <a:endParaRPr lang="ko-KR" altLang="en-US"/>
        </a:p>
      </dgm:t>
    </dgm:pt>
    <dgm:pt modelId="{F1B5D0CA-487F-404F-8A6A-3983AC75922D}" type="sibTrans" cxnId="{F22511C8-7D86-436B-A991-ECE750449D3A}">
      <dgm:prSet/>
      <dgm:spPr/>
      <dgm:t>
        <a:bodyPr/>
        <a:lstStyle/>
        <a:p>
          <a:pPr latinLnBrk="1"/>
          <a:endParaRPr lang="ko-KR" altLang="en-US"/>
        </a:p>
      </dgm:t>
    </dgm:pt>
    <dgm:pt modelId="{957CDDDD-FC57-4C4B-8ED6-B575D9D7FCB0}" type="pres">
      <dgm:prSet presAssocID="{06A7B855-CD62-47D8-B4A4-E8D0B301C111}" presName="Name0" presStyleCnt="0">
        <dgm:presLayoutVars>
          <dgm:dir/>
          <dgm:animLvl val="lvl"/>
          <dgm:resizeHandles val="exact"/>
        </dgm:presLayoutVars>
      </dgm:prSet>
      <dgm:spPr/>
    </dgm:pt>
    <dgm:pt modelId="{DA94CE85-D7D0-498E-A13B-C566B97872A4}" type="pres">
      <dgm:prSet presAssocID="{B4146D53-250E-46EB-A1D8-93FC9635AFD4}" presName="Name8" presStyleCnt="0"/>
      <dgm:spPr/>
    </dgm:pt>
    <dgm:pt modelId="{59B49D82-D3F1-48E2-9E8B-42E175F48183}" type="pres">
      <dgm:prSet presAssocID="{B4146D53-250E-46EB-A1D8-93FC9635AFD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11BF4D-0670-4F79-B6AA-3096BA3187E1}" type="pres">
      <dgm:prSet presAssocID="{B4146D53-250E-46EB-A1D8-93FC9635AFD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BD63FB-888D-4432-9A14-F51CDF29BF41}" type="pres">
      <dgm:prSet presAssocID="{FC9C08A4-0FA3-4C9E-90ED-F28FAA77C45F}" presName="Name8" presStyleCnt="0"/>
      <dgm:spPr/>
    </dgm:pt>
    <dgm:pt modelId="{0E5A489D-7FB1-451D-8B03-B31DB7337232}" type="pres">
      <dgm:prSet presAssocID="{FC9C08A4-0FA3-4C9E-90ED-F28FAA77C45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5CC5A8-B05F-4AD9-AA05-7CB8AC3D0A52}" type="pres">
      <dgm:prSet presAssocID="{FC9C08A4-0FA3-4C9E-90ED-F28FAA77C4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5802A9E-9356-43E1-94FE-3190D1893457}" type="pres">
      <dgm:prSet presAssocID="{E17C60CC-41EB-4FB5-9F8C-87C673DEC79E}" presName="Name8" presStyleCnt="0"/>
      <dgm:spPr/>
    </dgm:pt>
    <dgm:pt modelId="{C0FD0E4F-41C2-4DE9-AEBA-78DAA52F2AB7}" type="pres">
      <dgm:prSet presAssocID="{E17C60CC-41EB-4FB5-9F8C-87C673DEC79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B810BD-7DD8-44C9-9555-8D7628551B68}" type="pres">
      <dgm:prSet presAssocID="{E17C60CC-41EB-4FB5-9F8C-87C673DEC7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134DF9E-4D72-4EBA-851E-4AFA59C7AF28}" type="presOf" srcId="{B4146D53-250E-46EB-A1D8-93FC9635AFD4}" destId="{5F11BF4D-0670-4F79-B6AA-3096BA3187E1}" srcOrd="1" destOrd="0" presId="urn:microsoft.com/office/officeart/2005/8/layout/pyramid1"/>
    <dgm:cxn modelId="{B04EDE5F-55C5-4CCA-A30E-D1CBF0F2FCE8}" type="presOf" srcId="{B4146D53-250E-46EB-A1D8-93FC9635AFD4}" destId="{59B49D82-D3F1-48E2-9E8B-42E175F48183}" srcOrd="0" destOrd="0" presId="urn:microsoft.com/office/officeart/2005/8/layout/pyramid1"/>
    <dgm:cxn modelId="{DFA75337-93D7-4274-A5F5-90A7BF50E47A}" srcId="{06A7B855-CD62-47D8-B4A4-E8D0B301C111}" destId="{FC9C08A4-0FA3-4C9E-90ED-F28FAA77C45F}" srcOrd="1" destOrd="0" parTransId="{2A8553AC-888D-47C6-A640-3DCD17D15AF7}" sibTransId="{DF8A15AC-CD79-4225-8108-210CA1612689}"/>
    <dgm:cxn modelId="{E938B02E-85C3-4B1C-A0A2-008B8E57CD4C}" type="presOf" srcId="{E17C60CC-41EB-4FB5-9F8C-87C673DEC79E}" destId="{46B810BD-7DD8-44C9-9555-8D7628551B68}" srcOrd="1" destOrd="0" presId="urn:microsoft.com/office/officeart/2005/8/layout/pyramid1"/>
    <dgm:cxn modelId="{F22511C8-7D86-436B-A991-ECE750449D3A}" srcId="{06A7B855-CD62-47D8-B4A4-E8D0B301C111}" destId="{E17C60CC-41EB-4FB5-9F8C-87C673DEC79E}" srcOrd="2" destOrd="0" parTransId="{96F2DB53-2C25-42C1-9AB3-C19527DE89C2}" sibTransId="{F1B5D0CA-487F-404F-8A6A-3983AC75922D}"/>
    <dgm:cxn modelId="{E488E415-3E5A-42B0-814B-4B63A3A0B6EC}" type="presOf" srcId="{06A7B855-CD62-47D8-B4A4-E8D0B301C111}" destId="{957CDDDD-FC57-4C4B-8ED6-B575D9D7FCB0}" srcOrd="0" destOrd="0" presId="urn:microsoft.com/office/officeart/2005/8/layout/pyramid1"/>
    <dgm:cxn modelId="{19B15725-4198-47E9-B776-BA46E8B5FF26}" type="presOf" srcId="{FC9C08A4-0FA3-4C9E-90ED-F28FAA77C45F}" destId="{0E5A489D-7FB1-451D-8B03-B31DB7337232}" srcOrd="0" destOrd="0" presId="urn:microsoft.com/office/officeart/2005/8/layout/pyramid1"/>
    <dgm:cxn modelId="{3276BE00-7810-463A-A0B9-B4D9E58716C3}" srcId="{06A7B855-CD62-47D8-B4A4-E8D0B301C111}" destId="{B4146D53-250E-46EB-A1D8-93FC9635AFD4}" srcOrd="0" destOrd="0" parTransId="{0DD02587-0A6D-454A-97CD-7049B34CAA8E}" sibTransId="{B6C5524A-B47C-4040-8A81-579A264D03DB}"/>
    <dgm:cxn modelId="{72A93B17-71DF-49DD-B4B4-ECF2F596C112}" type="presOf" srcId="{FC9C08A4-0FA3-4C9E-90ED-F28FAA77C45F}" destId="{E45CC5A8-B05F-4AD9-AA05-7CB8AC3D0A52}" srcOrd="1" destOrd="0" presId="urn:microsoft.com/office/officeart/2005/8/layout/pyramid1"/>
    <dgm:cxn modelId="{C92CAFE3-68F4-4175-B489-DA9C5146EE92}" type="presOf" srcId="{E17C60CC-41EB-4FB5-9F8C-87C673DEC79E}" destId="{C0FD0E4F-41C2-4DE9-AEBA-78DAA52F2AB7}" srcOrd="0" destOrd="0" presId="urn:microsoft.com/office/officeart/2005/8/layout/pyramid1"/>
    <dgm:cxn modelId="{E552CE13-E2B3-47AE-A807-08E6F6E6A6B7}" type="presParOf" srcId="{957CDDDD-FC57-4C4B-8ED6-B575D9D7FCB0}" destId="{DA94CE85-D7D0-498E-A13B-C566B97872A4}" srcOrd="0" destOrd="0" presId="urn:microsoft.com/office/officeart/2005/8/layout/pyramid1"/>
    <dgm:cxn modelId="{D869067C-B7DB-487F-BAD8-95F47AEA801F}" type="presParOf" srcId="{DA94CE85-D7D0-498E-A13B-C566B97872A4}" destId="{59B49D82-D3F1-48E2-9E8B-42E175F48183}" srcOrd="0" destOrd="0" presId="urn:microsoft.com/office/officeart/2005/8/layout/pyramid1"/>
    <dgm:cxn modelId="{2EDE3E85-BFD6-4008-95DF-F51F4FDA25EB}" type="presParOf" srcId="{DA94CE85-D7D0-498E-A13B-C566B97872A4}" destId="{5F11BF4D-0670-4F79-B6AA-3096BA3187E1}" srcOrd="1" destOrd="0" presId="urn:microsoft.com/office/officeart/2005/8/layout/pyramid1"/>
    <dgm:cxn modelId="{01F88883-A378-4725-A9D7-0D00FF3F7240}" type="presParOf" srcId="{957CDDDD-FC57-4C4B-8ED6-B575D9D7FCB0}" destId="{F9BD63FB-888D-4432-9A14-F51CDF29BF41}" srcOrd="1" destOrd="0" presId="urn:microsoft.com/office/officeart/2005/8/layout/pyramid1"/>
    <dgm:cxn modelId="{EFF8EAF7-727C-4617-9A72-9892FB7FB297}" type="presParOf" srcId="{F9BD63FB-888D-4432-9A14-F51CDF29BF41}" destId="{0E5A489D-7FB1-451D-8B03-B31DB7337232}" srcOrd="0" destOrd="0" presId="urn:microsoft.com/office/officeart/2005/8/layout/pyramid1"/>
    <dgm:cxn modelId="{9715EA8A-F7FB-42D0-8176-0C5CC3857A8E}" type="presParOf" srcId="{F9BD63FB-888D-4432-9A14-F51CDF29BF41}" destId="{E45CC5A8-B05F-4AD9-AA05-7CB8AC3D0A52}" srcOrd="1" destOrd="0" presId="urn:microsoft.com/office/officeart/2005/8/layout/pyramid1"/>
    <dgm:cxn modelId="{A56F942D-289F-479B-B7AB-4DC959512769}" type="presParOf" srcId="{957CDDDD-FC57-4C4B-8ED6-B575D9D7FCB0}" destId="{A5802A9E-9356-43E1-94FE-3190D1893457}" srcOrd="2" destOrd="0" presId="urn:microsoft.com/office/officeart/2005/8/layout/pyramid1"/>
    <dgm:cxn modelId="{4423B41E-AB3B-4BC1-8B55-C067FA653E99}" type="presParOf" srcId="{A5802A9E-9356-43E1-94FE-3190D1893457}" destId="{C0FD0E4F-41C2-4DE9-AEBA-78DAA52F2AB7}" srcOrd="0" destOrd="0" presId="urn:microsoft.com/office/officeart/2005/8/layout/pyramid1"/>
    <dgm:cxn modelId="{8EF4A88E-B0AB-4B4B-87E2-C2D48A7E82F1}" type="presParOf" srcId="{A5802A9E-9356-43E1-94FE-3190D1893457}" destId="{46B810BD-7DD8-44C9-9555-8D7628551B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2B087C41-2A0E-4283-AC0A-32F811486719}" type="doc">
      <dgm:prSet loTypeId="urn:microsoft.com/office/officeart/2005/8/layout/cycle4" loCatId="cycle" qsTypeId="urn:microsoft.com/office/officeart/2005/8/quickstyle/3d8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C00AEFF4-2341-4F58-9453-A9270C2DB7D3}">
      <dgm:prSet phldrT="[텍스트]"/>
      <dgm:spPr/>
      <dgm:t>
        <a:bodyPr/>
        <a:lstStyle/>
        <a:p>
          <a:pPr latinLnBrk="1"/>
          <a:r>
            <a:rPr lang="ko-KR" altLang="en-US" dirty="0" smtClean="0"/>
            <a:t>성적</a:t>
          </a:r>
          <a:endParaRPr lang="ko-KR" altLang="en-US" dirty="0"/>
        </a:p>
      </dgm:t>
    </dgm:pt>
    <dgm:pt modelId="{07039C4F-7F36-4192-9F68-2D57B60AF427}" type="parTrans" cxnId="{126D4E11-61C5-4366-BAA5-4EE9EDA87F26}">
      <dgm:prSet/>
      <dgm:spPr/>
      <dgm:t>
        <a:bodyPr/>
        <a:lstStyle/>
        <a:p>
          <a:pPr latinLnBrk="1"/>
          <a:endParaRPr lang="ko-KR" altLang="en-US"/>
        </a:p>
      </dgm:t>
    </dgm:pt>
    <dgm:pt modelId="{DF1200FF-223D-41B3-A409-5294426EDD9F}" type="sibTrans" cxnId="{126D4E11-61C5-4366-BAA5-4EE9EDA87F26}">
      <dgm:prSet/>
      <dgm:spPr/>
      <dgm:t>
        <a:bodyPr/>
        <a:lstStyle/>
        <a:p>
          <a:pPr latinLnBrk="1"/>
          <a:endParaRPr lang="ko-KR" altLang="en-US"/>
        </a:p>
      </dgm:t>
    </dgm:pt>
    <dgm:pt modelId="{56AC649D-1B9B-42CA-81E3-31DC6C0BC844}">
      <dgm:prSet phldrT="[텍스트]"/>
      <dgm:spPr/>
      <dgm:t>
        <a:bodyPr/>
        <a:lstStyle/>
        <a:p>
          <a:pPr latinLnBrk="1"/>
          <a:r>
            <a:rPr lang="en-US" altLang="ko-KR" b="0" dirty="0" smtClean="0">
              <a:hlinkClick xmlns:r="http://schemas.openxmlformats.org/officeDocument/2006/relationships" r:id="rId1"/>
            </a:rPr>
            <a:t>&lt; </a:t>
          </a:r>
          <a:r>
            <a:rPr lang="ko-KR" altLang="en-US" b="0" dirty="0" smtClean="0">
              <a:hlinkClick xmlns:r="http://schemas.openxmlformats.org/officeDocument/2006/relationships" r:id="rId1"/>
            </a:rPr>
            <a:t>美 고교</a:t>
          </a:r>
          <a:r>
            <a:rPr lang="en-US" altLang="ko-KR" b="0" dirty="0" smtClean="0">
              <a:hlinkClick xmlns:r="http://schemas.openxmlformats.org/officeDocument/2006/relationships" r:id="rId1"/>
            </a:rPr>
            <a:t>, </a:t>
          </a:r>
          <a:r>
            <a:rPr lang="ko-KR" altLang="en-US" b="1" dirty="0" smtClean="0">
              <a:hlinkClick xmlns:r="http://schemas.openxmlformats.org/officeDocument/2006/relationships" r:id="rId1"/>
            </a:rPr>
            <a:t>성적</a:t>
          </a:r>
          <a:r>
            <a:rPr lang="ko-KR" altLang="en-US" b="0" dirty="0" smtClean="0">
              <a:hlinkClick xmlns:r="http://schemas.openxmlformats.org/officeDocument/2006/relationships" r:id="rId1"/>
            </a:rPr>
            <a:t> 따라 학생증 색깔 달라 논란 </a:t>
          </a:r>
          <a:r>
            <a:rPr lang="en-US" altLang="ko-KR" b="0" dirty="0" smtClean="0">
              <a:hlinkClick xmlns:r="http://schemas.openxmlformats.org/officeDocument/2006/relationships" r:id="rId1"/>
            </a:rPr>
            <a:t>&gt;</a:t>
          </a:r>
          <a:endParaRPr lang="ko-KR" altLang="en-US" dirty="0"/>
        </a:p>
      </dgm:t>
    </dgm:pt>
    <dgm:pt modelId="{494D0883-D25C-4123-8A78-051CF1B8A4CF}" type="parTrans" cxnId="{81389763-9277-4FE9-A388-01D7930C8065}">
      <dgm:prSet/>
      <dgm:spPr/>
      <dgm:t>
        <a:bodyPr/>
        <a:lstStyle/>
        <a:p>
          <a:pPr latinLnBrk="1"/>
          <a:endParaRPr lang="ko-KR" altLang="en-US"/>
        </a:p>
      </dgm:t>
    </dgm:pt>
    <dgm:pt modelId="{A90038FB-CFE2-4B27-BB36-ED9D2460B06D}" type="sibTrans" cxnId="{81389763-9277-4FE9-A388-01D7930C8065}">
      <dgm:prSet/>
      <dgm:spPr/>
      <dgm:t>
        <a:bodyPr/>
        <a:lstStyle/>
        <a:p>
          <a:pPr latinLnBrk="1"/>
          <a:endParaRPr lang="ko-KR" altLang="en-US"/>
        </a:p>
      </dgm:t>
    </dgm:pt>
    <dgm:pt modelId="{85287F3A-0B5C-48BE-A8D0-10A01A322C0F}">
      <dgm:prSet phldrT="[텍스트]"/>
      <dgm:spPr/>
      <dgm:t>
        <a:bodyPr/>
        <a:lstStyle/>
        <a:p>
          <a:pPr latinLnBrk="1"/>
          <a:r>
            <a:rPr lang="ko-KR" altLang="en-US" dirty="0" smtClean="0"/>
            <a:t>성격</a:t>
          </a:r>
          <a:endParaRPr lang="ko-KR" altLang="en-US" dirty="0"/>
        </a:p>
      </dgm:t>
    </dgm:pt>
    <dgm:pt modelId="{78EE2E4A-8A0B-4624-B181-C80839FE81B6}" type="parTrans" cxnId="{50FCB886-DB2C-4BF0-B535-5FA6C12519E0}">
      <dgm:prSet/>
      <dgm:spPr/>
      <dgm:t>
        <a:bodyPr/>
        <a:lstStyle/>
        <a:p>
          <a:pPr latinLnBrk="1"/>
          <a:endParaRPr lang="ko-KR" altLang="en-US"/>
        </a:p>
      </dgm:t>
    </dgm:pt>
    <dgm:pt modelId="{324222AF-EE65-418E-B8D2-FF306EB06FF7}" type="sibTrans" cxnId="{50FCB886-DB2C-4BF0-B535-5FA6C12519E0}">
      <dgm:prSet/>
      <dgm:spPr/>
      <dgm:t>
        <a:bodyPr/>
        <a:lstStyle/>
        <a:p>
          <a:pPr latinLnBrk="1"/>
          <a:endParaRPr lang="ko-KR" altLang="en-US"/>
        </a:p>
      </dgm:t>
    </dgm:pt>
    <dgm:pt modelId="{5826139B-9D66-4F05-AB38-09111448EE37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2"/>
            </a:rPr>
            <a:t>성격</a:t>
          </a:r>
          <a:r>
            <a:rPr lang="ko-KR" altLang="en-US" b="0" dirty="0" smtClean="0">
              <a:hlinkClick xmlns:r="http://schemas.openxmlformats.org/officeDocument/2006/relationships" r:id="rId2"/>
            </a:rPr>
            <a:t>장애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B7D6D4BA-3344-4950-AF75-E1485FEC4F40}" type="parTrans" cxnId="{A2E6E809-921A-48BE-9FA4-FDF211C1081B}">
      <dgm:prSet/>
      <dgm:spPr/>
      <dgm:t>
        <a:bodyPr/>
        <a:lstStyle/>
        <a:p>
          <a:pPr latinLnBrk="1"/>
          <a:endParaRPr lang="ko-KR" altLang="en-US"/>
        </a:p>
      </dgm:t>
    </dgm:pt>
    <dgm:pt modelId="{30F2DC61-7ABB-4FF7-8F04-EA7514B492A5}" type="sibTrans" cxnId="{A2E6E809-921A-48BE-9FA4-FDF211C1081B}">
      <dgm:prSet/>
      <dgm:spPr/>
      <dgm:t>
        <a:bodyPr/>
        <a:lstStyle/>
        <a:p>
          <a:pPr latinLnBrk="1"/>
          <a:endParaRPr lang="ko-KR" altLang="en-US"/>
        </a:p>
      </dgm:t>
    </dgm:pt>
    <dgm:pt modelId="{F5D273B6-7FE2-4F4D-8278-05F3B975EDDE}">
      <dgm:prSet phldrT="[텍스트]"/>
      <dgm:spPr/>
      <dgm:t>
        <a:bodyPr/>
        <a:lstStyle/>
        <a:p>
          <a:pPr latinLnBrk="1"/>
          <a:r>
            <a:rPr lang="ko-KR" altLang="en-US" dirty="0" smtClean="0"/>
            <a:t>성질</a:t>
          </a:r>
          <a:endParaRPr lang="ko-KR" altLang="en-US" dirty="0"/>
        </a:p>
      </dgm:t>
    </dgm:pt>
    <dgm:pt modelId="{00FA2D1D-2199-4DF2-BEED-A859137D735C}" type="parTrans" cxnId="{DF7FE3DE-E205-4423-927E-1464BC3C5A84}">
      <dgm:prSet/>
      <dgm:spPr/>
      <dgm:t>
        <a:bodyPr/>
        <a:lstStyle/>
        <a:p>
          <a:pPr latinLnBrk="1"/>
          <a:endParaRPr lang="ko-KR" altLang="en-US"/>
        </a:p>
      </dgm:t>
    </dgm:pt>
    <dgm:pt modelId="{1EEAE340-9316-4BA1-BD83-83398C19176B}" type="sibTrans" cxnId="{DF7FE3DE-E205-4423-927E-1464BC3C5A84}">
      <dgm:prSet/>
      <dgm:spPr/>
      <dgm:t>
        <a:bodyPr/>
        <a:lstStyle/>
        <a:p>
          <a:pPr latinLnBrk="1"/>
          <a:endParaRPr lang="ko-KR" altLang="en-US"/>
        </a:p>
      </dgm:t>
    </dgm:pt>
    <dgm:pt modelId="{7F7BCBC1-3D3E-4F90-A3F3-ECCD8D56BF38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3"/>
            </a:rPr>
            <a:t>오행의 성질</a:t>
          </a:r>
          <a:r>
            <a:rPr lang="ko-KR" altLang="en-US" b="0" dirty="0" smtClean="0">
              <a:hlinkClick xmlns:r="http://schemas.openxmlformats.org/officeDocument/2006/relationships" r:id="rId3"/>
            </a:rPr>
            <a:t>과 소속 </a:t>
          </a:r>
          <a:r>
            <a:rPr lang="en-US" altLang="ko-KR" b="0" dirty="0" smtClean="0">
              <a:hlinkClick xmlns:r="http://schemas.openxmlformats.org/officeDocument/2006/relationships" r:id="rId3"/>
            </a:rPr>
            <a:t>- </a:t>
          </a:r>
          <a:r>
            <a:rPr lang="ko-KR" altLang="en-US" b="0" dirty="0" err="1" smtClean="0">
              <a:hlinkClick xmlns:r="http://schemas.openxmlformats.org/officeDocument/2006/relationships" r:id="rId3"/>
            </a:rPr>
            <a:t>블로그</a:t>
          </a:r>
          <a:r>
            <a:rPr lang="ko-KR" altLang="en-US" b="0" dirty="0" smtClean="0">
              <a:hlinkClick xmlns:r="http://schemas.openxmlformats.org/officeDocument/2006/relationships" r:id="rId3"/>
            </a:rPr>
            <a:t> </a:t>
          </a:r>
          <a:r>
            <a:rPr lang="en-US" altLang="ko-KR" b="0" dirty="0" smtClean="0">
              <a:hlinkClick xmlns:r="http://schemas.openxmlformats.org/officeDocument/2006/relationships" r:id="rId3"/>
            </a:rPr>
            <a:t>- Yahoo</a:t>
          </a:r>
          <a:endParaRPr lang="ko-KR" altLang="en-US" dirty="0"/>
        </a:p>
      </dgm:t>
    </dgm:pt>
    <dgm:pt modelId="{C23CCD17-910B-4736-8537-53BAF2F7AB30}" type="parTrans" cxnId="{0FA1CEDB-7CEE-42C5-823C-6B5DFB590700}">
      <dgm:prSet/>
      <dgm:spPr/>
      <dgm:t>
        <a:bodyPr/>
        <a:lstStyle/>
        <a:p>
          <a:pPr latinLnBrk="1"/>
          <a:endParaRPr lang="ko-KR" altLang="en-US"/>
        </a:p>
      </dgm:t>
    </dgm:pt>
    <dgm:pt modelId="{83ABD8B4-3A7B-47E8-8BC8-08140DEE168F}" type="sibTrans" cxnId="{0FA1CEDB-7CEE-42C5-823C-6B5DFB590700}">
      <dgm:prSet/>
      <dgm:spPr/>
      <dgm:t>
        <a:bodyPr/>
        <a:lstStyle/>
        <a:p>
          <a:pPr latinLnBrk="1"/>
          <a:endParaRPr lang="ko-KR" altLang="en-US"/>
        </a:p>
      </dgm:t>
    </dgm:pt>
    <dgm:pt modelId="{782DC413-7783-484B-A51E-E5D1C3EB4B9A}">
      <dgm:prSet phldrT="[텍스트]"/>
      <dgm:spPr/>
      <dgm:t>
        <a:bodyPr/>
        <a:lstStyle/>
        <a:p>
          <a:pPr latinLnBrk="1"/>
          <a:r>
            <a:rPr lang="ko-KR" altLang="en-US" dirty="0" smtClean="0"/>
            <a:t>성품</a:t>
          </a:r>
          <a:endParaRPr lang="ko-KR" altLang="en-US" dirty="0"/>
        </a:p>
      </dgm:t>
    </dgm:pt>
    <dgm:pt modelId="{D3E1528D-5146-4534-B574-85F772027B23}" type="parTrans" cxnId="{20C3B435-9702-450F-BAB8-7309774A9E4C}">
      <dgm:prSet/>
      <dgm:spPr/>
      <dgm:t>
        <a:bodyPr/>
        <a:lstStyle/>
        <a:p>
          <a:pPr latinLnBrk="1"/>
          <a:endParaRPr lang="ko-KR" altLang="en-US"/>
        </a:p>
      </dgm:t>
    </dgm:pt>
    <dgm:pt modelId="{D558DECF-8F06-4481-BA4B-41545F9508CE}" type="sibTrans" cxnId="{20C3B435-9702-450F-BAB8-7309774A9E4C}">
      <dgm:prSet/>
      <dgm:spPr/>
      <dgm:t>
        <a:bodyPr/>
        <a:lstStyle/>
        <a:p>
          <a:pPr latinLnBrk="1"/>
          <a:endParaRPr lang="ko-KR" altLang="en-US"/>
        </a:p>
      </dgm:t>
    </dgm:pt>
    <dgm:pt modelId="{FDE5DACB-D7BD-4F11-8FB7-DB6E2B47108F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4"/>
            </a:rPr>
            <a:t>인기 많은 아이의 </a:t>
          </a:r>
          <a:r>
            <a:rPr lang="en-US" altLang="ko-KR" b="0" dirty="0" smtClean="0">
              <a:hlinkClick xmlns:r="http://schemas.openxmlformats.org/officeDocument/2006/relationships" r:id="rId4"/>
            </a:rPr>
            <a:t>9</a:t>
          </a:r>
          <a:r>
            <a:rPr lang="ko-KR" altLang="en-US" b="0" dirty="0" smtClean="0">
              <a:hlinkClick xmlns:r="http://schemas.openxmlformats.org/officeDocument/2006/relationships" r:id="rId4"/>
            </a:rPr>
            <a:t>가지 </a:t>
          </a:r>
          <a:r>
            <a:rPr lang="ko-KR" altLang="en-US" b="1" dirty="0" smtClean="0">
              <a:hlinkClick xmlns:r="http://schemas.openxmlformats.org/officeDocument/2006/relationships" r:id="rId4"/>
            </a:rPr>
            <a:t>성품</a:t>
          </a:r>
          <a:r>
            <a:rPr lang="ko-KR" altLang="en-US" b="0" dirty="0" smtClean="0">
              <a:hlinkClick xmlns:r="http://schemas.openxmlformats.org/officeDocument/2006/relationships" r:id="rId4"/>
            </a:rPr>
            <a:t>과 </a:t>
          </a:r>
          <a:r>
            <a:rPr lang="ko-KR" altLang="en-US" b="0" dirty="0" err="1" smtClean="0">
              <a:hlinkClick xmlns:r="http://schemas.openxmlformats.org/officeDocument/2006/relationships" r:id="rId4"/>
            </a:rPr>
            <a:t>엄마표</a:t>
          </a:r>
          <a:r>
            <a:rPr lang="ko-KR" altLang="en-US" b="0" dirty="0" smtClean="0">
              <a:hlinkClick xmlns:r="http://schemas.openxmlformats.org/officeDocument/2006/relationships" r:id="rId4"/>
            </a:rPr>
            <a:t> 실천 지침</a:t>
          </a:r>
          <a:r>
            <a:rPr lang="en-US" altLang="ko-KR" b="0" dirty="0" smtClean="0">
              <a:hlinkClick xmlns:r="http://schemas.openxmlformats.org/officeDocument/2006/relationships" r:id="rId4"/>
            </a:rPr>
            <a:t>!</a:t>
          </a:r>
          <a:endParaRPr lang="ko-KR" altLang="en-US" dirty="0"/>
        </a:p>
      </dgm:t>
    </dgm:pt>
    <dgm:pt modelId="{E119E2C8-DC81-4B59-9137-D618976816B8}" type="parTrans" cxnId="{E5541C3A-FB9D-48E7-8893-253E36BCCA86}">
      <dgm:prSet/>
      <dgm:spPr/>
      <dgm:t>
        <a:bodyPr/>
        <a:lstStyle/>
        <a:p>
          <a:pPr latinLnBrk="1"/>
          <a:endParaRPr lang="ko-KR" altLang="en-US"/>
        </a:p>
      </dgm:t>
    </dgm:pt>
    <dgm:pt modelId="{E83E0F4D-8B21-45B3-B980-DA4977A020B8}" type="sibTrans" cxnId="{E5541C3A-FB9D-48E7-8893-253E36BCCA86}">
      <dgm:prSet/>
      <dgm:spPr/>
      <dgm:t>
        <a:bodyPr/>
        <a:lstStyle/>
        <a:p>
          <a:pPr latinLnBrk="1"/>
          <a:endParaRPr lang="ko-KR" altLang="en-US"/>
        </a:p>
      </dgm:t>
    </dgm:pt>
    <dgm:pt modelId="{8FC20158-9C23-4069-865E-B57D1378FFE8}">
      <dgm:prSet phldrT="[텍스트]"/>
      <dgm:spPr/>
      <dgm:t>
        <a:bodyPr/>
        <a:lstStyle/>
        <a:p>
          <a:pPr latinLnBrk="1"/>
          <a:r>
            <a:rPr lang="ko-KR" altLang="en-US" b="1" dirty="0" smtClean="0">
              <a:hlinkClick xmlns:r="http://schemas.openxmlformats.org/officeDocument/2006/relationships" r:id="rId5"/>
            </a:rPr>
            <a:t>성격</a:t>
          </a:r>
          <a:r>
            <a:rPr lang="ko-KR" altLang="en-US" b="0" dirty="0" smtClean="0">
              <a:hlinkClick xmlns:r="http://schemas.openxmlformats.org/officeDocument/2006/relationships" r:id="rId5"/>
            </a:rPr>
            <a:t>진단 </a:t>
          </a:r>
          <a:r>
            <a:rPr lang="en-US" altLang="ko-KR" b="0" dirty="0" smtClean="0">
              <a:hlinkClick xmlns:r="http://schemas.openxmlformats.org/officeDocument/2006/relationships" r:id="rId5"/>
            </a:rPr>
            <a:t>: </a:t>
          </a:r>
          <a:r>
            <a:rPr lang="ko-KR" altLang="en-US" b="0" dirty="0" err="1" smtClean="0">
              <a:hlinkClick xmlns:r="http://schemas.openxmlformats.org/officeDocument/2006/relationships" r:id="rId5"/>
            </a:rPr>
            <a:t>에고그램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391D848F-DC10-4451-BF06-191FFE957208}" type="parTrans" cxnId="{356EAB76-E95A-4E93-BC85-99B05481C9CC}">
      <dgm:prSet/>
      <dgm:spPr/>
      <dgm:t>
        <a:bodyPr/>
        <a:lstStyle/>
        <a:p>
          <a:pPr latinLnBrk="1"/>
          <a:endParaRPr lang="ko-KR" altLang="en-US"/>
        </a:p>
      </dgm:t>
    </dgm:pt>
    <dgm:pt modelId="{68CF96FC-AB14-4BB1-8C76-4F2FD97098ED}" type="sibTrans" cxnId="{356EAB76-E95A-4E93-BC85-99B05481C9CC}">
      <dgm:prSet/>
      <dgm:spPr/>
      <dgm:t>
        <a:bodyPr/>
        <a:lstStyle/>
        <a:p>
          <a:pPr latinLnBrk="1"/>
          <a:endParaRPr lang="ko-KR" altLang="en-US"/>
        </a:p>
      </dgm:t>
    </dgm:pt>
    <dgm:pt modelId="{A0815A4C-8E2D-4DC6-B668-7863389E832D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D02E9D95-F0E6-4A00-8CB5-5328C04E3768}" type="parTrans" cxnId="{0F13CC60-BA05-429F-B58C-169CEE3E7935}">
      <dgm:prSet/>
      <dgm:spPr/>
      <dgm:t>
        <a:bodyPr/>
        <a:lstStyle/>
        <a:p>
          <a:pPr latinLnBrk="1"/>
          <a:endParaRPr lang="ko-KR" altLang="en-US"/>
        </a:p>
      </dgm:t>
    </dgm:pt>
    <dgm:pt modelId="{98339007-7372-4840-87F4-285B4C311B66}" type="sibTrans" cxnId="{0F13CC60-BA05-429F-B58C-169CEE3E7935}">
      <dgm:prSet/>
      <dgm:spPr/>
      <dgm:t>
        <a:bodyPr/>
        <a:lstStyle/>
        <a:p>
          <a:pPr latinLnBrk="1"/>
          <a:endParaRPr lang="ko-KR" altLang="en-US"/>
        </a:p>
      </dgm:t>
    </dgm:pt>
    <dgm:pt modelId="{8AC8F626-0C21-46B3-B7E6-3DCE2401408A}">
      <dgm:prSet phldrT="[텍스트]"/>
      <dgm:spPr/>
      <dgm:t>
        <a:bodyPr/>
        <a:lstStyle/>
        <a:p>
          <a:pPr latinLnBrk="1"/>
          <a:r>
            <a:rPr lang="en-US" altLang="ko-KR" b="0" dirty="0" err="1" smtClean="0">
              <a:hlinkClick xmlns:r="http://schemas.openxmlformats.org/officeDocument/2006/relationships" r:id="rId6"/>
            </a:rPr>
            <a:t>Edu</a:t>
          </a:r>
          <a:r>
            <a:rPr lang="en-US" altLang="ko-KR" b="0" dirty="0" smtClean="0">
              <a:hlinkClick xmlns:r="http://schemas.openxmlformats.org/officeDocument/2006/relationships" r:id="rId6"/>
            </a:rPr>
            <a:t> </a:t>
          </a:r>
          <a:r>
            <a:rPr lang="ko-KR" altLang="en-US" b="0" dirty="0" smtClean="0">
              <a:hlinkClick xmlns:r="http://schemas.openxmlformats.org/officeDocument/2006/relationships" r:id="rId6"/>
            </a:rPr>
            <a:t>서포터 강남엄마 </a:t>
          </a:r>
          <a:r>
            <a:rPr lang="en-US" altLang="ko-KR" b="0" dirty="0" smtClean="0">
              <a:hlinkClick xmlns:r="http://schemas.openxmlformats.org/officeDocument/2006/relationships" r:id="rId6"/>
            </a:rPr>
            <a:t>: </a:t>
          </a:r>
          <a:r>
            <a:rPr lang="ko-KR" altLang="en-US" b="0" dirty="0" smtClean="0">
              <a:hlinkClick xmlns:r="http://schemas.openxmlformats.org/officeDocument/2006/relationships" r:id="rId6"/>
            </a:rPr>
            <a:t>서울지역 고교 </a:t>
          </a:r>
          <a:r>
            <a:rPr lang="ko-KR" altLang="en-US" b="1" dirty="0" smtClean="0">
              <a:hlinkClick xmlns:r="http://schemas.openxmlformats.org/officeDocument/2006/relationships" r:id="rId6"/>
            </a:rPr>
            <a:t>진학성적</a:t>
          </a:r>
          <a:r>
            <a:rPr lang="ko-KR" altLang="en-US" b="0" dirty="0" smtClean="0">
              <a:hlinkClick xmlns:r="http://schemas.openxmlformats.org/officeDocument/2006/relationships" r:id="rId6"/>
            </a:rPr>
            <a:t> 분석</a:t>
          </a:r>
          <a:endParaRPr lang="ko-KR" altLang="en-US" dirty="0"/>
        </a:p>
      </dgm:t>
    </dgm:pt>
    <dgm:pt modelId="{EEC8841D-8EEB-4A06-8279-F31F968B5EC0}" type="parTrans" cxnId="{155E9DD6-946A-41E8-82C4-B34FAB41C81F}">
      <dgm:prSet/>
      <dgm:spPr/>
      <dgm:t>
        <a:bodyPr/>
        <a:lstStyle/>
        <a:p>
          <a:pPr latinLnBrk="1"/>
          <a:endParaRPr lang="ko-KR" altLang="en-US"/>
        </a:p>
      </dgm:t>
    </dgm:pt>
    <dgm:pt modelId="{29407ACD-5357-47E5-B883-47CB5327D4F3}" type="sibTrans" cxnId="{155E9DD6-946A-41E8-82C4-B34FAB41C81F}">
      <dgm:prSet/>
      <dgm:spPr/>
      <dgm:t>
        <a:bodyPr/>
        <a:lstStyle/>
        <a:p>
          <a:pPr latinLnBrk="1"/>
          <a:endParaRPr lang="ko-KR" altLang="en-US"/>
        </a:p>
      </dgm:t>
    </dgm:pt>
    <dgm:pt modelId="{A3DBCA5F-7EC9-4687-AD1B-DDCBFB7E6FE8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03EF6FC7-4C4F-4060-AF23-44549A36C8E3}" type="parTrans" cxnId="{D1E7E750-D9D8-43E2-9223-32BBD63828EA}">
      <dgm:prSet/>
      <dgm:spPr/>
      <dgm:t>
        <a:bodyPr/>
        <a:lstStyle/>
        <a:p>
          <a:pPr latinLnBrk="1"/>
          <a:endParaRPr lang="ko-KR" altLang="en-US"/>
        </a:p>
      </dgm:t>
    </dgm:pt>
    <dgm:pt modelId="{6D42F854-194D-44CA-B9F1-49B2EE10582C}" type="sibTrans" cxnId="{D1E7E750-D9D8-43E2-9223-32BBD63828EA}">
      <dgm:prSet/>
      <dgm:spPr/>
      <dgm:t>
        <a:bodyPr/>
        <a:lstStyle/>
        <a:p>
          <a:pPr latinLnBrk="1"/>
          <a:endParaRPr lang="ko-KR" altLang="en-US"/>
        </a:p>
      </dgm:t>
    </dgm:pt>
    <dgm:pt modelId="{6872A9A5-D15F-4A1F-A99A-EF5C82B710B2}">
      <dgm:prSet phldrT="[텍스트]"/>
      <dgm:spPr/>
      <dgm:t>
        <a:bodyPr/>
        <a:lstStyle/>
        <a:p>
          <a:pPr latinLnBrk="1"/>
          <a:r>
            <a:rPr lang="ko-KR" altLang="en-US" b="0" dirty="0" smtClean="0">
              <a:hlinkClick xmlns:r="http://schemas.openxmlformats.org/officeDocument/2006/relationships" r:id="rId7"/>
            </a:rPr>
            <a:t>호감을 사는 </a:t>
          </a:r>
          <a:r>
            <a:rPr lang="en-US" altLang="ko-KR" b="0" dirty="0" smtClean="0">
              <a:hlinkClick xmlns:r="http://schemas.openxmlformats.org/officeDocument/2006/relationships" r:id="rId7"/>
            </a:rPr>
            <a:t>7</a:t>
          </a:r>
          <a:r>
            <a:rPr lang="ko-KR" altLang="en-US" b="0" dirty="0" smtClean="0">
              <a:hlinkClick xmlns:r="http://schemas.openxmlformats.org/officeDocument/2006/relationships" r:id="rId7"/>
            </a:rPr>
            <a:t>가지 </a:t>
          </a:r>
          <a:r>
            <a:rPr lang="ko-KR" altLang="en-US" b="1" dirty="0" smtClean="0">
              <a:hlinkClick xmlns:r="http://schemas.openxmlformats.org/officeDocument/2006/relationships" r:id="rId7"/>
            </a:rPr>
            <a:t>성품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38A82BEE-F0A1-4E95-87B8-BC6C6C207174}" type="parTrans" cxnId="{9662A7C9-3A83-4E56-B75A-75D7EDA82D15}">
      <dgm:prSet/>
      <dgm:spPr/>
      <dgm:t>
        <a:bodyPr/>
        <a:lstStyle/>
        <a:p>
          <a:pPr latinLnBrk="1"/>
          <a:endParaRPr lang="ko-KR" altLang="en-US"/>
        </a:p>
      </dgm:t>
    </dgm:pt>
    <dgm:pt modelId="{D22E9E28-45F4-43FC-B4FD-B4069CBDA7A2}" type="sibTrans" cxnId="{9662A7C9-3A83-4E56-B75A-75D7EDA82D15}">
      <dgm:prSet/>
      <dgm:spPr/>
      <dgm:t>
        <a:bodyPr/>
        <a:lstStyle/>
        <a:p>
          <a:pPr latinLnBrk="1"/>
          <a:endParaRPr lang="ko-KR" altLang="en-US"/>
        </a:p>
      </dgm:t>
    </dgm:pt>
    <dgm:pt modelId="{6D9AB5A8-1282-4726-BD34-5441E7BF0098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652B1F81-67C4-474D-9225-9FBAD4267D00}" type="parTrans" cxnId="{053D807F-B982-4B39-84A7-E8E76229D002}">
      <dgm:prSet/>
      <dgm:spPr/>
      <dgm:t>
        <a:bodyPr/>
        <a:lstStyle/>
        <a:p>
          <a:pPr latinLnBrk="1"/>
          <a:endParaRPr lang="ko-KR" altLang="en-US"/>
        </a:p>
      </dgm:t>
    </dgm:pt>
    <dgm:pt modelId="{53DCE9B8-5DEB-4A0F-BA3B-1DEA444D7F35}" type="sibTrans" cxnId="{053D807F-B982-4B39-84A7-E8E76229D002}">
      <dgm:prSet/>
      <dgm:spPr/>
      <dgm:t>
        <a:bodyPr/>
        <a:lstStyle/>
        <a:p>
          <a:pPr latinLnBrk="1"/>
          <a:endParaRPr lang="ko-KR" altLang="en-US"/>
        </a:p>
      </dgm:t>
    </dgm:pt>
    <dgm:pt modelId="{219F4752-3D38-48A8-82CE-2BDAA0B92BB8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F79BBFEE-0A39-422F-9EFD-67C88E9B352D}" type="parTrans" cxnId="{0B60CF4E-28E1-4AA5-A3D6-FF70CDBAA31A}">
      <dgm:prSet/>
      <dgm:spPr/>
      <dgm:t>
        <a:bodyPr/>
        <a:lstStyle/>
        <a:p>
          <a:pPr latinLnBrk="1"/>
          <a:endParaRPr lang="ko-KR" altLang="en-US"/>
        </a:p>
      </dgm:t>
    </dgm:pt>
    <dgm:pt modelId="{4D802AD6-1195-4529-9278-219CA82A5863}" type="sibTrans" cxnId="{0B60CF4E-28E1-4AA5-A3D6-FF70CDBAA31A}">
      <dgm:prSet/>
      <dgm:spPr/>
      <dgm:t>
        <a:bodyPr/>
        <a:lstStyle/>
        <a:p>
          <a:pPr latinLnBrk="1"/>
          <a:endParaRPr lang="ko-KR" altLang="en-US"/>
        </a:p>
      </dgm:t>
    </dgm:pt>
    <dgm:pt modelId="{A5EBC4EA-8047-42CF-9990-E1B86DA02F4E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B5742223-B8BE-4A27-8184-CC6823E049DF}" type="parTrans" cxnId="{ACB17F1B-CE30-453F-A490-6CB9B0CEAF39}">
      <dgm:prSet/>
      <dgm:spPr/>
      <dgm:t>
        <a:bodyPr/>
        <a:lstStyle/>
        <a:p>
          <a:pPr latinLnBrk="1"/>
          <a:endParaRPr lang="ko-KR" altLang="en-US"/>
        </a:p>
      </dgm:t>
    </dgm:pt>
    <dgm:pt modelId="{52CCC8ED-C980-4328-B795-E74D4C9F8557}" type="sibTrans" cxnId="{ACB17F1B-CE30-453F-A490-6CB9B0CEAF39}">
      <dgm:prSet/>
      <dgm:spPr/>
      <dgm:t>
        <a:bodyPr/>
        <a:lstStyle/>
        <a:p>
          <a:pPr latinLnBrk="1"/>
          <a:endParaRPr lang="ko-KR" altLang="en-US"/>
        </a:p>
      </dgm:t>
    </dgm:pt>
    <dgm:pt modelId="{5711A463-FC32-4139-8888-B25794D75341}">
      <dgm:prSet phldrT="[텍스트]"/>
      <dgm:spPr/>
      <dgm:t>
        <a:bodyPr/>
        <a:lstStyle/>
        <a:p>
          <a:pPr latinLnBrk="1"/>
          <a:r>
            <a:rPr lang="en-US" altLang="ko-KR" b="0" dirty="0" smtClean="0">
              <a:hlinkClick xmlns:r="http://schemas.openxmlformats.org/officeDocument/2006/relationships" r:id="rId8"/>
            </a:rPr>
            <a:t>1. </a:t>
          </a:r>
          <a:r>
            <a:rPr lang="ko-KR" altLang="en-US" b="1" dirty="0" smtClean="0">
              <a:hlinkClick xmlns:r="http://schemas.openxmlformats.org/officeDocument/2006/relationships" r:id="rId8"/>
            </a:rPr>
            <a:t>혈액형</a:t>
          </a:r>
          <a:r>
            <a:rPr lang="ko-KR" altLang="en-US" b="0" dirty="0" smtClean="0">
              <a:hlinkClick xmlns:r="http://schemas.openxmlformats.org/officeDocument/2006/relationships" r:id="rId8"/>
            </a:rPr>
            <a:t>에 관한 사상체질 분류법</a:t>
          </a:r>
          <a:r>
            <a:rPr lang="ko-KR" altLang="en-US" b="0" dirty="0" smtClean="0"/>
            <a:t> </a:t>
          </a:r>
          <a:endParaRPr lang="ko-KR" altLang="en-US" dirty="0"/>
        </a:p>
      </dgm:t>
    </dgm:pt>
    <dgm:pt modelId="{5FD98C56-D47B-4B2A-869D-72DF6AF3DC31}" type="parTrans" cxnId="{CC51BEF4-F135-4247-B58B-4489E08CB9B6}">
      <dgm:prSet/>
      <dgm:spPr/>
      <dgm:t>
        <a:bodyPr/>
        <a:lstStyle/>
        <a:p>
          <a:pPr latinLnBrk="1"/>
          <a:endParaRPr lang="ko-KR" altLang="en-US"/>
        </a:p>
      </dgm:t>
    </dgm:pt>
    <dgm:pt modelId="{592732B4-106D-4326-B39E-3B8AB541E9BE}" type="sibTrans" cxnId="{CC51BEF4-F135-4247-B58B-4489E08CB9B6}">
      <dgm:prSet/>
      <dgm:spPr/>
      <dgm:t>
        <a:bodyPr/>
        <a:lstStyle/>
        <a:p>
          <a:pPr latinLnBrk="1"/>
          <a:endParaRPr lang="ko-KR" altLang="en-US"/>
        </a:p>
      </dgm:t>
    </dgm:pt>
    <dgm:pt modelId="{6BA57300-71FA-436F-8A31-7F4EBC30FD8E}">
      <dgm:prSet phldrT="[텍스트]"/>
      <dgm:spPr/>
      <dgm:t>
        <a:bodyPr/>
        <a:lstStyle/>
        <a:p>
          <a:pPr latinLnBrk="1"/>
          <a:endParaRPr lang="ko-KR" altLang="en-US"/>
        </a:p>
      </dgm:t>
    </dgm:pt>
    <dgm:pt modelId="{56AFAEE2-5979-4111-B561-C62BC6319C20}" type="parTrans" cxnId="{24229E18-2531-4BEE-8F70-DDD164499B88}">
      <dgm:prSet/>
      <dgm:spPr/>
      <dgm:t>
        <a:bodyPr/>
        <a:lstStyle/>
        <a:p>
          <a:pPr latinLnBrk="1"/>
          <a:endParaRPr lang="ko-KR" altLang="en-US"/>
        </a:p>
      </dgm:t>
    </dgm:pt>
    <dgm:pt modelId="{D57686B7-0475-4E19-AA3E-5D65B57A8A3D}" type="sibTrans" cxnId="{24229E18-2531-4BEE-8F70-DDD164499B88}">
      <dgm:prSet/>
      <dgm:spPr/>
      <dgm:t>
        <a:bodyPr/>
        <a:lstStyle/>
        <a:p>
          <a:pPr latinLnBrk="1"/>
          <a:endParaRPr lang="ko-KR" altLang="en-US"/>
        </a:p>
      </dgm:t>
    </dgm:pt>
    <dgm:pt modelId="{61813911-315A-4094-B156-4F1C79D3694C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E10C0B5C-03E4-4CB5-814D-AEB42AA8F84C}" type="parTrans" cxnId="{24D6879C-CBBF-41B7-85D8-AB2B3FB84702}">
      <dgm:prSet/>
      <dgm:spPr/>
      <dgm:t>
        <a:bodyPr/>
        <a:lstStyle/>
        <a:p>
          <a:pPr latinLnBrk="1"/>
          <a:endParaRPr lang="ko-KR" altLang="en-US"/>
        </a:p>
      </dgm:t>
    </dgm:pt>
    <dgm:pt modelId="{CAB33A38-C559-455A-A436-509C5C463EE4}" type="sibTrans" cxnId="{24D6879C-CBBF-41B7-85D8-AB2B3FB84702}">
      <dgm:prSet/>
      <dgm:spPr/>
      <dgm:t>
        <a:bodyPr/>
        <a:lstStyle/>
        <a:p>
          <a:pPr latinLnBrk="1"/>
          <a:endParaRPr lang="ko-KR" altLang="en-US"/>
        </a:p>
      </dgm:t>
    </dgm:pt>
    <dgm:pt modelId="{952EC4F8-FF54-4563-AEE1-B8372BCF7D7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BAE6AE1F-97F2-4969-B42C-FF25B682FE5E}" type="parTrans" cxnId="{720A2A8B-0451-4409-B3B9-9BED5F13F812}">
      <dgm:prSet/>
      <dgm:spPr/>
      <dgm:t>
        <a:bodyPr/>
        <a:lstStyle/>
        <a:p>
          <a:pPr latinLnBrk="1"/>
          <a:endParaRPr lang="ko-KR" altLang="en-US"/>
        </a:p>
      </dgm:t>
    </dgm:pt>
    <dgm:pt modelId="{F92275ED-829D-4E22-8CDC-25C54120790D}" type="sibTrans" cxnId="{720A2A8B-0451-4409-B3B9-9BED5F13F812}">
      <dgm:prSet/>
      <dgm:spPr/>
      <dgm:t>
        <a:bodyPr/>
        <a:lstStyle/>
        <a:p>
          <a:pPr latinLnBrk="1"/>
          <a:endParaRPr lang="ko-KR" altLang="en-US"/>
        </a:p>
      </dgm:t>
    </dgm:pt>
    <dgm:pt modelId="{01FDE789-FE0E-4CF5-B229-57123AF742D8}" type="pres">
      <dgm:prSet presAssocID="{2B087C41-2A0E-4283-AC0A-32F8114867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74C612B-18A9-4420-85F7-2C0F48075C75}" type="pres">
      <dgm:prSet presAssocID="{2B087C41-2A0E-4283-AC0A-32F811486719}" presName="children" presStyleCnt="0"/>
      <dgm:spPr/>
    </dgm:pt>
    <dgm:pt modelId="{D23BF0E3-9561-4E14-8D35-59285E877E26}" type="pres">
      <dgm:prSet presAssocID="{2B087C41-2A0E-4283-AC0A-32F811486719}" presName="child1group" presStyleCnt="0"/>
      <dgm:spPr/>
    </dgm:pt>
    <dgm:pt modelId="{91D32F54-DE28-423F-A85F-176550DAAE0B}" type="pres">
      <dgm:prSet presAssocID="{2B087C41-2A0E-4283-AC0A-32F811486719}" presName="child1" presStyleLbl="bgAcc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6DE6ABF5-64EC-4B5C-9D63-B38021711971}" type="pres">
      <dgm:prSet presAssocID="{2B087C41-2A0E-4283-AC0A-32F81148671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A9C47A-2866-4D09-852B-3594ED8535EF}" type="pres">
      <dgm:prSet presAssocID="{2B087C41-2A0E-4283-AC0A-32F811486719}" presName="child2group" presStyleCnt="0"/>
      <dgm:spPr/>
    </dgm:pt>
    <dgm:pt modelId="{F1EB86A3-F1D1-4A57-82A4-7F10F72FDB8F}" type="pres">
      <dgm:prSet presAssocID="{2B087C41-2A0E-4283-AC0A-32F811486719}" presName="child2" presStyleLbl="bgAcc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777D548D-43B7-4F39-AC19-64B07101B934}" type="pres">
      <dgm:prSet presAssocID="{2B087C41-2A0E-4283-AC0A-32F81148671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9898BC4-B658-43E0-B243-1927A6F6F074}" type="pres">
      <dgm:prSet presAssocID="{2B087C41-2A0E-4283-AC0A-32F811486719}" presName="child3group" presStyleCnt="0"/>
      <dgm:spPr/>
    </dgm:pt>
    <dgm:pt modelId="{9E59B71A-F50C-4B57-A099-7DCCA3BF18FF}" type="pres">
      <dgm:prSet presAssocID="{2B087C41-2A0E-4283-AC0A-32F811486719}" presName="child3" presStyleLbl="bgAcc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1902FDDD-1CD8-4049-AB75-639F41790AE1}" type="pres">
      <dgm:prSet presAssocID="{2B087C41-2A0E-4283-AC0A-32F81148671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F22F54-73AF-4FDF-9CA1-F43848AA3FF4}" type="pres">
      <dgm:prSet presAssocID="{2B087C41-2A0E-4283-AC0A-32F811486719}" presName="child4group" presStyleCnt="0"/>
      <dgm:spPr/>
    </dgm:pt>
    <dgm:pt modelId="{FC766D2C-1FBB-49F6-B220-FE30D27A88DB}" type="pres">
      <dgm:prSet presAssocID="{2B087C41-2A0E-4283-AC0A-32F811486719}" presName="child4" presStyleLbl="bgAcc1" presStyleIdx="3" presStyleCnt="4"/>
      <dgm:spPr/>
      <dgm:t>
        <a:bodyPr/>
        <a:lstStyle/>
        <a:p>
          <a:pPr latinLnBrk="1"/>
          <a:endParaRPr lang="ko-KR" altLang="en-US"/>
        </a:p>
      </dgm:t>
    </dgm:pt>
    <dgm:pt modelId="{C9C7D85C-5F1E-493B-AE54-85592278A510}" type="pres">
      <dgm:prSet presAssocID="{2B087C41-2A0E-4283-AC0A-32F81148671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7AE185-460C-4254-8503-43467327B3C6}" type="pres">
      <dgm:prSet presAssocID="{2B087C41-2A0E-4283-AC0A-32F811486719}" presName="childPlaceholder" presStyleCnt="0"/>
      <dgm:spPr/>
    </dgm:pt>
    <dgm:pt modelId="{DF62B19D-681D-4A70-8BBE-1510BB2031ED}" type="pres">
      <dgm:prSet presAssocID="{2B087C41-2A0E-4283-AC0A-32F811486719}" presName="circle" presStyleCnt="0"/>
      <dgm:spPr/>
    </dgm:pt>
    <dgm:pt modelId="{A17EB756-1B9A-4AE7-92D3-25806807917F}" type="pres">
      <dgm:prSet presAssocID="{2B087C41-2A0E-4283-AC0A-32F8114867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7DDD67-8583-4EBA-AF2D-09A95C674F09}" type="pres">
      <dgm:prSet presAssocID="{2B087C41-2A0E-4283-AC0A-32F81148671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F4599FF-38E3-46FC-9A3C-7D1B5A5D05BB}" type="pres">
      <dgm:prSet presAssocID="{2B087C41-2A0E-4283-AC0A-32F81148671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E5AF9EF-6967-4CD6-BC62-2CE1EEC00D27}" type="pres">
      <dgm:prSet presAssocID="{2B087C41-2A0E-4283-AC0A-32F81148671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C8F4048-BDAC-4757-98E9-B8C5DE45AC71}" type="pres">
      <dgm:prSet presAssocID="{2B087C41-2A0E-4283-AC0A-32F811486719}" presName="quadrantPlaceholder" presStyleCnt="0"/>
      <dgm:spPr/>
    </dgm:pt>
    <dgm:pt modelId="{7A4760E1-3E90-4B02-A0E7-B7485218F637}" type="pres">
      <dgm:prSet presAssocID="{2B087C41-2A0E-4283-AC0A-32F811486719}" presName="center1" presStyleLbl="fgShp" presStyleIdx="0" presStyleCnt="2"/>
      <dgm:spPr/>
    </dgm:pt>
    <dgm:pt modelId="{A9AB2CE3-0A96-45D7-BBB3-AED3777CEC50}" type="pres">
      <dgm:prSet presAssocID="{2B087C41-2A0E-4283-AC0A-32F811486719}" presName="center2" presStyleLbl="fgShp" presStyleIdx="1" presStyleCnt="2"/>
      <dgm:spPr/>
    </dgm:pt>
  </dgm:ptLst>
  <dgm:cxnLst>
    <dgm:cxn modelId="{7EECE80C-E84A-4283-A7FF-58BFC2E0249F}" type="presOf" srcId="{85287F3A-0B5C-48BE-A8D0-10A01A322C0F}" destId="{F67DDD67-8583-4EBA-AF2D-09A95C674F09}" srcOrd="0" destOrd="0" presId="urn:microsoft.com/office/officeart/2005/8/layout/cycle4"/>
    <dgm:cxn modelId="{FE01E485-65A0-45B5-A4ED-3488CE78E4AF}" type="presOf" srcId="{56AC649D-1B9B-42CA-81E3-31DC6C0BC844}" destId="{91D32F54-DE28-423F-A85F-176550DAAE0B}" srcOrd="0" destOrd="0" presId="urn:microsoft.com/office/officeart/2005/8/layout/cycle4"/>
    <dgm:cxn modelId="{D1E7E750-D9D8-43E2-9223-32BBD63828EA}" srcId="{C00AEFF4-2341-4F58-9453-A9270C2DB7D3}" destId="{A3DBCA5F-7EC9-4687-AD1B-DDCBFB7E6FE8}" srcOrd="1" destOrd="0" parTransId="{03EF6FC7-4C4F-4060-AF23-44549A36C8E3}" sibTransId="{6D42F854-194D-44CA-B9F1-49B2EE10582C}"/>
    <dgm:cxn modelId="{B655194A-8BBF-4D77-AFE5-A4A7AF539DEB}" type="presOf" srcId="{7F7BCBC1-3D3E-4F90-A3F3-ECCD8D56BF38}" destId="{1902FDDD-1CD8-4049-AB75-639F41790AE1}" srcOrd="1" destOrd="0" presId="urn:microsoft.com/office/officeart/2005/8/layout/cycle4"/>
    <dgm:cxn modelId="{2E5344D1-8E76-42E8-A315-C365938539AE}" type="presOf" srcId="{F5D273B6-7FE2-4F4D-8278-05F3B975EDDE}" destId="{AF4599FF-38E3-46FC-9A3C-7D1B5A5D05BB}" srcOrd="0" destOrd="0" presId="urn:microsoft.com/office/officeart/2005/8/layout/cycle4"/>
    <dgm:cxn modelId="{14C8BE05-15EC-41DA-9E88-8E0E7E889FDD}" type="presOf" srcId="{8FC20158-9C23-4069-865E-B57D1378FFE8}" destId="{777D548D-43B7-4F39-AC19-64B07101B934}" srcOrd="1" destOrd="2" presId="urn:microsoft.com/office/officeart/2005/8/layout/cycle4"/>
    <dgm:cxn modelId="{E5ED1047-FAEF-4192-AA56-5CCC4D062A33}" type="presOf" srcId="{5826139B-9D66-4F05-AB38-09111448EE37}" destId="{777D548D-43B7-4F39-AC19-64B07101B934}" srcOrd="1" destOrd="0" presId="urn:microsoft.com/office/officeart/2005/8/layout/cycle4"/>
    <dgm:cxn modelId="{A2E6E809-921A-48BE-9FA4-FDF211C1081B}" srcId="{85287F3A-0B5C-48BE-A8D0-10A01A322C0F}" destId="{5826139B-9D66-4F05-AB38-09111448EE37}" srcOrd="0" destOrd="0" parTransId="{B7D6D4BA-3344-4950-AF75-E1485FEC4F40}" sibTransId="{30F2DC61-7ABB-4FF7-8F04-EA7514B492A5}"/>
    <dgm:cxn modelId="{DF7FE3DE-E205-4423-927E-1464BC3C5A84}" srcId="{2B087C41-2A0E-4283-AC0A-32F811486719}" destId="{F5D273B6-7FE2-4F4D-8278-05F3B975EDDE}" srcOrd="2" destOrd="0" parTransId="{00FA2D1D-2199-4DF2-BEED-A859137D735C}" sibTransId="{1EEAE340-9316-4BA1-BD83-83398C19176B}"/>
    <dgm:cxn modelId="{ACB17F1B-CE30-453F-A490-6CB9B0CEAF39}" srcId="{782DC413-7783-484B-A51E-E5D1C3EB4B9A}" destId="{A5EBC4EA-8047-42CF-9990-E1B86DA02F4E}" srcOrd="3" destOrd="0" parTransId="{B5742223-B8BE-4A27-8184-CC6823E049DF}" sibTransId="{52CCC8ED-C980-4328-B795-E74D4C9F8557}"/>
    <dgm:cxn modelId="{C8AA822E-04FB-464B-B8C6-B922C3DB34F0}" type="presOf" srcId="{219F4752-3D38-48A8-82CE-2BDAA0B92BB8}" destId="{C9C7D85C-5F1E-493B-AE54-85592278A510}" srcOrd="1" destOrd="2" presId="urn:microsoft.com/office/officeart/2005/8/layout/cycle4"/>
    <dgm:cxn modelId="{1AA7B1F9-AC08-40E9-B968-F8391F1A685A}" type="presOf" srcId="{A5EBC4EA-8047-42CF-9990-E1B86DA02F4E}" destId="{C9C7D85C-5F1E-493B-AE54-85592278A510}" srcOrd="1" destOrd="3" presId="urn:microsoft.com/office/officeart/2005/8/layout/cycle4"/>
    <dgm:cxn modelId="{053D807F-B982-4B39-84A7-E8E76229D002}" srcId="{782DC413-7783-484B-A51E-E5D1C3EB4B9A}" destId="{6D9AB5A8-1282-4726-BD34-5441E7BF0098}" srcOrd="1" destOrd="0" parTransId="{652B1F81-67C4-474D-9225-9FBAD4267D00}" sibTransId="{53DCE9B8-5DEB-4A0F-BA3B-1DEA444D7F35}"/>
    <dgm:cxn modelId="{155E9DD6-946A-41E8-82C4-B34FAB41C81F}" srcId="{C00AEFF4-2341-4F58-9453-A9270C2DB7D3}" destId="{8AC8F626-0C21-46B3-B7E6-3DCE2401408A}" srcOrd="2" destOrd="0" parTransId="{EEC8841D-8EEB-4A06-8279-F31F968B5EC0}" sibTransId="{29407ACD-5357-47E5-B883-47CB5327D4F3}"/>
    <dgm:cxn modelId="{24229E18-2531-4BEE-8F70-DDD164499B88}" srcId="{F5D273B6-7FE2-4F4D-8278-05F3B975EDDE}" destId="{6BA57300-71FA-436F-8A31-7F4EBC30FD8E}" srcOrd="1" destOrd="0" parTransId="{56AFAEE2-5979-4111-B561-C62BC6319C20}" sibTransId="{D57686B7-0475-4E19-AA3E-5D65B57A8A3D}"/>
    <dgm:cxn modelId="{50FCB886-DB2C-4BF0-B535-5FA6C12519E0}" srcId="{2B087C41-2A0E-4283-AC0A-32F811486719}" destId="{85287F3A-0B5C-48BE-A8D0-10A01A322C0F}" srcOrd="1" destOrd="0" parTransId="{78EE2E4A-8A0B-4624-B181-C80839FE81B6}" sibTransId="{324222AF-EE65-418E-B8D2-FF306EB06FF7}"/>
    <dgm:cxn modelId="{88F65E87-F1FD-4A1E-BE26-882BF38FA2A0}" type="presOf" srcId="{2B087C41-2A0E-4283-AC0A-32F811486719}" destId="{01FDE789-FE0E-4CF5-B229-57123AF742D8}" srcOrd="0" destOrd="0" presId="urn:microsoft.com/office/officeart/2005/8/layout/cycle4"/>
    <dgm:cxn modelId="{720A2A8B-0451-4409-B3B9-9BED5F13F812}" srcId="{F5D273B6-7FE2-4F4D-8278-05F3B975EDDE}" destId="{952EC4F8-FF54-4563-AEE1-B8372BCF7D72}" srcOrd="3" destOrd="0" parTransId="{BAE6AE1F-97F2-4969-B42C-FF25B682FE5E}" sibTransId="{F92275ED-829D-4E22-8CDC-25C54120790D}"/>
    <dgm:cxn modelId="{20C3B435-9702-450F-BAB8-7309774A9E4C}" srcId="{2B087C41-2A0E-4283-AC0A-32F811486719}" destId="{782DC413-7783-484B-A51E-E5D1C3EB4B9A}" srcOrd="3" destOrd="0" parTransId="{D3E1528D-5146-4534-B574-85F772027B23}" sibTransId="{D558DECF-8F06-4481-BA4B-41545F9508CE}"/>
    <dgm:cxn modelId="{0FA1CEDB-7CEE-42C5-823C-6B5DFB590700}" srcId="{F5D273B6-7FE2-4F4D-8278-05F3B975EDDE}" destId="{7F7BCBC1-3D3E-4F90-A3F3-ECCD8D56BF38}" srcOrd="0" destOrd="0" parTransId="{C23CCD17-910B-4736-8537-53BAF2F7AB30}" sibTransId="{83ABD8B4-3A7B-47E8-8BC8-08140DEE168F}"/>
    <dgm:cxn modelId="{06935605-6203-41E5-9872-30DF57722442}" type="presOf" srcId="{219F4752-3D38-48A8-82CE-2BDAA0B92BB8}" destId="{FC766D2C-1FBB-49F6-B220-FE30D27A88DB}" srcOrd="0" destOrd="2" presId="urn:microsoft.com/office/officeart/2005/8/layout/cycle4"/>
    <dgm:cxn modelId="{9042EF94-F88C-45D2-A2B2-E6BBB072F828}" type="presOf" srcId="{A0815A4C-8E2D-4DC6-B668-7863389E832D}" destId="{777D548D-43B7-4F39-AC19-64B07101B934}" srcOrd="1" destOrd="1" presId="urn:microsoft.com/office/officeart/2005/8/layout/cycle4"/>
    <dgm:cxn modelId="{895C1025-AC84-4E68-804F-D7ED76A0C011}" type="presOf" srcId="{FDE5DACB-D7BD-4F11-8FB7-DB6E2B47108F}" destId="{FC766D2C-1FBB-49F6-B220-FE30D27A88DB}" srcOrd="0" destOrd="0" presId="urn:microsoft.com/office/officeart/2005/8/layout/cycle4"/>
    <dgm:cxn modelId="{0F13CC60-BA05-429F-B58C-169CEE3E7935}" srcId="{85287F3A-0B5C-48BE-A8D0-10A01A322C0F}" destId="{A0815A4C-8E2D-4DC6-B668-7863389E832D}" srcOrd="1" destOrd="0" parTransId="{D02E9D95-F0E6-4A00-8CB5-5328C04E3768}" sibTransId="{98339007-7372-4840-87F4-285B4C311B66}"/>
    <dgm:cxn modelId="{223B11DC-AD65-400A-9066-E779A5998998}" type="presOf" srcId="{A3DBCA5F-7EC9-4687-AD1B-DDCBFB7E6FE8}" destId="{91D32F54-DE28-423F-A85F-176550DAAE0B}" srcOrd="0" destOrd="1" presId="urn:microsoft.com/office/officeart/2005/8/layout/cycle4"/>
    <dgm:cxn modelId="{2060B320-E007-44F1-9FF2-8863658970BA}" type="presOf" srcId="{8AC8F626-0C21-46B3-B7E6-3DCE2401408A}" destId="{6DE6ABF5-64EC-4B5C-9D63-B38021711971}" srcOrd="1" destOrd="2" presId="urn:microsoft.com/office/officeart/2005/8/layout/cycle4"/>
    <dgm:cxn modelId="{9E665DEE-259A-4E6C-BD30-5068522EEA4A}" type="presOf" srcId="{952EC4F8-FF54-4563-AEE1-B8372BCF7D72}" destId="{1902FDDD-1CD8-4049-AB75-639F41790AE1}" srcOrd="1" destOrd="3" presId="urn:microsoft.com/office/officeart/2005/8/layout/cycle4"/>
    <dgm:cxn modelId="{0B60CF4E-28E1-4AA5-A3D6-FF70CDBAA31A}" srcId="{782DC413-7783-484B-A51E-E5D1C3EB4B9A}" destId="{219F4752-3D38-48A8-82CE-2BDAA0B92BB8}" srcOrd="2" destOrd="0" parTransId="{F79BBFEE-0A39-422F-9EFD-67C88E9B352D}" sibTransId="{4D802AD6-1195-4529-9278-219CA82A5863}"/>
    <dgm:cxn modelId="{F3CDE627-791C-43EA-B641-1190380814B7}" type="presOf" srcId="{A0815A4C-8E2D-4DC6-B668-7863389E832D}" destId="{F1EB86A3-F1D1-4A57-82A4-7F10F72FDB8F}" srcOrd="0" destOrd="1" presId="urn:microsoft.com/office/officeart/2005/8/layout/cycle4"/>
    <dgm:cxn modelId="{776D275A-AD91-4C71-A86F-5CF31269D804}" type="presOf" srcId="{61813911-315A-4094-B156-4F1C79D3694C}" destId="{9E59B71A-F50C-4B57-A099-7DCCA3BF18FF}" srcOrd="0" destOrd="2" presId="urn:microsoft.com/office/officeart/2005/8/layout/cycle4"/>
    <dgm:cxn modelId="{7B39433B-A7DB-43E1-BD79-3157C03A3ED6}" type="presOf" srcId="{6872A9A5-D15F-4A1F-A99A-EF5C82B710B2}" destId="{FC766D2C-1FBB-49F6-B220-FE30D27A88DB}" srcOrd="0" destOrd="4" presId="urn:microsoft.com/office/officeart/2005/8/layout/cycle4"/>
    <dgm:cxn modelId="{A6BC7AC7-9678-40B9-9EA2-CDB3A9B098FE}" type="presOf" srcId="{6872A9A5-D15F-4A1F-A99A-EF5C82B710B2}" destId="{C9C7D85C-5F1E-493B-AE54-85592278A510}" srcOrd="1" destOrd="4" presId="urn:microsoft.com/office/officeart/2005/8/layout/cycle4"/>
    <dgm:cxn modelId="{A1D8C130-73DF-43DC-896E-C02BE02DCBEB}" type="presOf" srcId="{A3DBCA5F-7EC9-4687-AD1B-DDCBFB7E6FE8}" destId="{6DE6ABF5-64EC-4B5C-9D63-B38021711971}" srcOrd="1" destOrd="1" presId="urn:microsoft.com/office/officeart/2005/8/layout/cycle4"/>
    <dgm:cxn modelId="{8F341B8C-4FFB-4C66-9BEE-C6542CBED9EE}" type="presOf" srcId="{56AC649D-1B9B-42CA-81E3-31DC6C0BC844}" destId="{6DE6ABF5-64EC-4B5C-9D63-B38021711971}" srcOrd="1" destOrd="0" presId="urn:microsoft.com/office/officeart/2005/8/layout/cycle4"/>
    <dgm:cxn modelId="{64C24FDE-0D0D-42F6-856B-89F725E67F58}" type="presOf" srcId="{782DC413-7783-484B-A51E-E5D1C3EB4B9A}" destId="{FE5AF9EF-6967-4CD6-BC62-2CE1EEC00D27}" srcOrd="0" destOrd="0" presId="urn:microsoft.com/office/officeart/2005/8/layout/cycle4"/>
    <dgm:cxn modelId="{B74A24FE-FF15-4704-9923-23228E544BE0}" type="presOf" srcId="{A5EBC4EA-8047-42CF-9990-E1B86DA02F4E}" destId="{FC766D2C-1FBB-49F6-B220-FE30D27A88DB}" srcOrd="0" destOrd="3" presId="urn:microsoft.com/office/officeart/2005/8/layout/cycle4"/>
    <dgm:cxn modelId="{81389763-9277-4FE9-A388-01D7930C8065}" srcId="{C00AEFF4-2341-4F58-9453-A9270C2DB7D3}" destId="{56AC649D-1B9B-42CA-81E3-31DC6C0BC844}" srcOrd="0" destOrd="0" parTransId="{494D0883-D25C-4123-8A78-051CF1B8A4CF}" sibTransId="{A90038FB-CFE2-4B27-BB36-ED9D2460B06D}"/>
    <dgm:cxn modelId="{FFAC648C-6BB7-4E27-9FB9-019F3DDC0FD0}" type="presOf" srcId="{8FC20158-9C23-4069-865E-B57D1378FFE8}" destId="{F1EB86A3-F1D1-4A57-82A4-7F10F72FDB8F}" srcOrd="0" destOrd="2" presId="urn:microsoft.com/office/officeart/2005/8/layout/cycle4"/>
    <dgm:cxn modelId="{1D9BA6CD-612D-4058-8F7C-5CF038C54626}" type="presOf" srcId="{952EC4F8-FF54-4563-AEE1-B8372BCF7D72}" destId="{9E59B71A-F50C-4B57-A099-7DCCA3BF18FF}" srcOrd="0" destOrd="3" presId="urn:microsoft.com/office/officeart/2005/8/layout/cycle4"/>
    <dgm:cxn modelId="{07B254BC-0216-42BC-89E4-974D9CAFF692}" type="presOf" srcId="{8AC8F626-0C21-46B3-B7E6-3DCE2401408A}" destId="{91D32F54-DE28-423F-A85F-176550DAAE0B}" srcOrd="0" destOrd="2" presId="urn:microsoft.com/office/officeart/2005/8/layout/cycle4"/>
    <dgm:cxn modelId="{E5541C3A-FB9D-48E7-8893-253E36BCCA86}" srcId="{782DC413-7783-484B-A51E-E5D1C3EB4B9A}" destId="{FDE5DACB-D7BD-4F11-8FB7-DB6E2B47108F}" srcOrd="0" destOrd="0" parTransId="{E119E2C8-DC81-4B59-9137-D618976816B8}" sibTransId="{E83E0F4D-8B21-45B3-B980-DA4977A020B8}"/>
    <dgm:cxn modelId="{89A69C4B-FCF5-4330-B93E-36148C7B2C1D}" type="presOf" srcId="{5711A463-FC32-4139-8888-B25794D75341}" destId="{9E59B71A-F50C-4B57-A099-7DCCA3BF18FF}" srcOrd="0" destOrd="4" presId="urn:microsoft.com/office/officeart/2005/8/layout/cycle4"/>
    <dgm:cxn modelId="{7CE403F9-A369-4B9D-AD37-8FED6941C16E}" type="presOf" srcId="{FDE5DACB-D7BD-4F11-8FB7-DB6E2B47108F}" destId="{C9C7D85C-5F1E-493B-AE54-85592278A510}" srcOrd="1" destOrd="0" presId="urn:microsoft.com/office/officeart/2005/8/layout/cycle4"/>
    <dgm:cxn modelId="{CC51BEF4-F135-4247-B58B-4489E08CB9B6}" srcId="{F5D273B6-7FE2-4F4D-8278-05F3B975EDDE}" destId="{5711A463-FC32-4139-8888-B25794D75341}" srcOrd="4" destOrd="0" parTransId="{5FD98C56-D47B-4B2A-869D-72DF6AF3DC31}" sibTransId="{592732B4-106D-4326-B39E-3B8AB541E9BE}"/>
    <dgm:cxn modelId="{507FD032-DC62-4362-BEFF-832870E29006}" type="presOf" srcId="{6BA57300-71FA-436F-8A31-7F4EBC30FD8E}" destId="{1902FDDD-1CD8-4049-AB75-639F41790AE1}" srcOrd="1" destOrd="1" presId="urn:microsoft.com/office/officeart/2005/8/layout/cycle4"/>
    <dgm:cxn modelId="{F0CD6C31-20BE-4956-9DE2-493AF5AB6C2F}" type="presOf" srcId="{7F7BCBC1-3D3E-4F90-A3F3-ECCD8D56BF38}" destId="{9E59B71A-F50C-4B57-A099-7DCCA3BF18FF}" srcOrd="0" destOrd="0" presId="urn:microsoft.com/office/officeart/2005/8/layout/cycle4"/>
    <dgm:cxn modelId="{A8E50B2B-BCDC-4DB0-B478-D8CFA72E474C}" type="presOf" srcId="{5826139B-9D66-4F05-AB38-09111448EE37}" destId="{F1EB86A3-F1D1-4A57-82A4-7F10F72FDB8F}" srcOrd="0" destOrd="0" presId="urn:microsoft.com/office/officeart/2005/8/layout/cycle4"/>
    <dgm:cxn modelId="{126D4E11-61C5-4366-BAA5-4EE9EDA87F26}" srcId="{2B087C41-2A0E-4283-AC0A-32F811486719}" destId="{C00AEFF4-2341-4F58-9453-A9270C2DB7D3}" srcOrd="0" destOrd="0" parTransId="{07039C4F-7F36-4192-9F68-2D57B60AF427}" sibTransId="{DF1200FF-223D-41B3-A409-5294426EDD9F}"/>
    <dgm:cxn modelId="{356EAB76-E95A-4E93-BC85-99B05481C9CC}" srcId="{85287F3A-0B5C-48BE-A8D0-10A01A322C0F}" destId="{8FC20158-9C23-4069-865E-B57D1378FFE8}" srcOrd="2" destOrd="0" parTransId="{391D848F-DC10-4451-BF06-191FFE957208}" sibTransId="{68CF96FC-AB14-4BB1-8C76-4F2FD97098ED}"/>
    <dgm:cxn modelId="{256116E6-F8BE-4E73-A4DB-544AE65CBD8A}" type="presOf" srcId="{61813911-315A-4094-B156-4F1C79D3694C}" destId="{1902FDDD-1CD8-4049-AB75-639F41790AE1}" srcOrd="1" destOrd="2" presId="urn:microsoft.com/office/officeart/2005/8/layout/cycle4"/>
    <dgm:cxn modelId="{EC9D7F3E-14A6-4384-BBD2-EA19023F1BEF}" type="presOf" srcId="{5711A463-FC32-4139-8888-B25794D75341}" destId="{1902FDDD-1CD8-4049-AB75-639F41790AE1}" srcOrd="1" destOrd="4" presId="urn:microsoft.com/office/officeart/2005/8/layout/cycle4"/>
    <dgm:cxn modelId="{9662A7C9-3A83-4E56-B75A-75D7EDA82D15}" srcId="{782DC413-7783-484B-A51E-E5D1C3EB4B9A}" destId="{6872A9A5-D15F-4A1F-A99A-EF5C82B710B2}" srcOrd="4" destOrd="0" parTransId="{38A82BEE-F0A1-4E95-87B8-BC6C6C207174}" sibTransId="{D22E9E28-45F4-43FC-B4FD-B4069CBDA7A2}"/>
    <dgm:cxn modelId="{24D6879C-CBBF-41B7-85D8-AB2B3FB84702}" srcId="{F5D273B6-7FE2-4F4D-8278-05F3B975EDDE}" destId="{61813911-315A-4094-B156-4F1C79D3694C}" srcOrd="2" destOrd="0" parTransId="{E10C0B5C-03E4-4CB5-814D-AEB42AA8F84C}" sibTransId="{CAB33A38-C559-455A-A436-509C5C463EE4}"/>
    <dgm:cxn modelId="{6340CF64-FDBF-4D9C-9E7E-6612E81D3C3D}" type="presOf" srcId="{6D9AB5A8-1282-4726-BD34-5441E7BF0098}" destId="{C9C7D85C-5F1E-493B-AE54-85592278A510}" srcOrd="1" destOrd="1" presId="urn:microsoft.com/office/officeart/2005/8/layout/cycle4"/>
    <dgm:cxn modelId="{F3EF83BD-AB3B-483C-8AF4-2CC7823D0D66}" type="presOf" srcId="{6BA57300-71FA-436F-8A31-7F4EBC30FD8E}" destId="{9E59B71A-F50C-4B57-A099-7DCCA3BF18FF}" srcOrd="0" destOrd="1" presId="urn:microsoft.com/office/officeart/2005/8/layout/cycle4"/>
    <dgm:cxn modelId="{97B069B1-E187-4FA7-AB61-72A517BC330A}" type="presOf" srcId="{C00AEFF4-2341-4F58-9453-A9270C2DB7D3}" destId="{A17EB756-1B9A-4AE7-92D3-25806807917F}" srcOrd="0" destOrd="0" presId="urn:microsoft.com/office/officeart/2005/8/layout/cycle4"/>
    <dgm:cxn modelId="{F79C15E1-ED69-4533-BFA9-002045BF1682}" type="presOf" srcId="{6D9AB5A8-1282-4726-BD34-5441E7BF0098}" destId="{FC766D2C-1FBB-49F6-B220-FE30D27A88DB}" srcOrd="0" destOrd="1" presId="urn:microsoft.com/office/officeart/2005/8/layout/cycle4"/>
    <dgm:cxn modelId="{EC8DD71E-19B9-4A47-AAD8-EAB9D83ECFBA}" type="presParOf" srcId="{01FDE789-FE0E-4CF5-B229-57123AF742D8}" destId="{A74C612B-18A9-4420-85F7-2C0F48075C75}" srcOrd="0" destOrd="0" presId="urn:microsoft.com/office/officeart/2005/8/layout/cycle4"/>
    <dgm:cxn modelId="{265A417F-61EC-42FF-8BB5-0981BCD38FBD}" type="presParOf" srcId="{A74C612B-18A9-4420-85F7-2C0F48075C75}" destId="{D23BF0E3-9561-4E14-8D35-59285E877E26}" srcOrd="0" destOrd="0" presId="urn:microsoft.com/office/officeart/2005/8/layout/cycle4"/>
    <dgm:cxn modelId="{CE487C95-359E-44C6-8768-08220EA2F258}" type="presParOf" srcId="{D23BF0E3-9561-4E14-8D35-59285E877E26}" destId="{91D32F54-DE28-423F-A85F-176550DAAE0B}" srcOrd="0" destOrd="0" presId="urn:microsoft.com/office/officeart/2005/8/layout/cycle4"/>
    <dgm:cxn modelId="{A14C83FD-757F-43D6-83BD-194BFB5D907B}" type="presParOf" srcId="{D23BF0E3-9561-4E14-8D35-59285E877E26}" destId="{6DE6ABF5-64EC-4B5C-9D63-B38021711971}" srcOrd="1" destOrd="0" presId="urn:microsoft.com/office/officeart/2005/8/layout/cycle4"/>
    <dgm:cxn modelId="{5292211B-6F80-49AD-B971-8B9DC5AFF761}" type="presParOf" srcId="{A74C612B-18A9-4420-85F7-2C0F48075C75}" destId="{B6A9C47A-2866-4D09-852B-3594ED8535EF}" srcOrd="1" destOrd="0" presId="urn:microsoft.com/office/officeart/2005/8/layout/cycle4"/>
    <dgm:cxn modelId="{CA41D14A-02D1-47F7-9BE7-6552DB26B4D8}" type="presParOf" srcId="{B6A9C47A-2866-4D09-852B-3594ED8535EF}" destId="{F1EB86A3-F1D1-4A57-82A4-7F10F72FDB8F}" srcOrd="0" destOrd="0" presId="urn:microsoft.com/office/officeart/2005/8/layout/cycle4"/>
    <dgm:cxn modelId="{ABE7D95C-6B2B-430C-BE5F-AF17503A4EF6}" type="presParOf" srcId="{B6A9C47A-2866-4D09-852B-3594ED8535EF}" destId="{777D548D-43B7-4F39-AC19-64B07101B934}" srcOrd="1" destOrd="0" presId="urn:microsoft.com/office/officeart/2005/8/layout/cycle4"/>
    <dgm:cxn modelId="{E46D7249-03A1-4BA3-B4A9-FFD1A6BAC393}" type="presParOf" srcId="{A74C612B-18A9-4420-85F7-2C0F48075C75}" destId="{79898BC4-B658-43E0-B243-1927A6F6F074}" srcOrd="2" destOrd="0" presId="urn:microsoft.com/office/officeart/2005/8/layout/cycle4"/>
    <dgm:cxn modelId="{6B8AAB70-064A-48EF-821E-E99A641061BE}" type="presParOf" srcId="{79898BC4-B658-43E0-B243-1927A6F6F074}" destId="{9E59B71A-F50C-4B57-A099-7DCCA3BF18FF}" srcOrd="0" destOrd="0" presId="urn:microsoft.com/office/officeart/2005/8/layout/cycle4"/>
    <dgm:cxn modelId="{84135FF6-3BE1-45E9-A974-2C5192BFC913}" type="presParOf" srcId="{79898BC4-B658-43E0-B243-1927A6F6F074}" destId="{1902FDDD-1CD8-4049-AB75-639F41790AE1}" srcOrd="1" destOrd="0" presId="urn:microsoft.com/office/officeart/2005/8/layout/cycle4"/>
    <dgm:cxn modelId="{D597830F-D2D6-44F5-9605-8E291BF68BCF}" type="presParOf" srcId="{A74C612B-18A9-4420-85F7-2C0F48075C75}" destId="{EEF22F54-73AF-4FDF-9CA1-F43848AA3FF4}" srcOrd="3" destOrd="0" presId="urn:microsoft.com/office/officeart/2005/8/layout/cycle4"/>
    <dgm:cxn modelId="{F3FC6784-1CAE-471F-A66B-69C86F847606}" type="presParOf" srcId="{EEF22F54-73AF-4FDF-9CA1-F43848AA3FF4}" destId="{FC766D2C-1FBB-49F6-B220-FE30D27A88DB}" srcOrd="0" destOrd="0" presId="urn:microsoft.com/office/officeart/2005/8/layout/cycle4"/>
    <dgm:cxn modelId="{D7462C52-11E5-4970-A0A9-D70C411D17D7}" type="presParOf" srcId="{EEF22F54-73AF-4FDF-9CA1-F43848AA3FF4}" destId="{C9C7D85C-5F1E-493B-AE54-85592278A510}" srcOrd="1" destOrd="0" presId="urn:microsoft.com/office/officeart/2005/8/layout/cycle4"/>
    <dgm:cxn modelId="{81335A1F-E2DC-4E60-961F-60437C6DB42F}" type="presParOf" srcId="{A74C612B-18A9-4420-85F7-2C0F48075C75}" destId="{717AE185-460C-4254-8503-43467327B3C6}" srcOrd="4" destOrd="0" presId="urn:microsoft.com/office/officeart/2005/8/layout/cycle4"/>
    <dgm:cxn modelId="{D57ED084-0A7A-4FF3-BB53-01B1CE45E2F1}" type="presParOf" srcId="{01FDE789-FE0E-4CF5-B229-57123AF742D8}" destId="{DF62B19D-681D-4A70-8BBE-1510BB2031ED}" srcOrd="1" destOrd="0" presId="urn:microsoft.com/office/officeart/2005/8/layout/cycle4"/>
    <dgm:cxn modelId="{50A88349-F453-4CC5-AD10-948208B0090C}" type="presParOf" srcId="{DF62B19D-681D-4A70-8BBE-1510BB2031ED}" destId="{A17EB756-1B9A-4AE7-92D3-25806807917F}" srcOrd="0" destOrd="0" presId="urn:microsoft.com/office/officeart/2005/8/layout/cycle4"/>
    <dgm:cxn modelId="{0A3DAD1A-580F-453C-B411-748580451FE0}" type="presParOf" srcId="{DF62B19D-681D-4A70-8BBE-1510BB2031ED}" destId="{F67DDD67-8583-4EBA-AF2D-09A95C674F09}" srcOrd="1" destOrd="0" presId="urn:microsoft.com/office/officeart/2005/8/layout/cycle4"/>
    <dgm:cxn modelId="{364216B1-1D51-4778-90AB-D9208CE6AE70}" type="presParOf" srcId="{DF62B19D-681D-4A70-8BBE-1510BB2031ED}" destId="{AF4599FF-38E3-46FC-9A3C-7D1B5A5D05BB}" srcOrd="2" destOrd="0" presId="urn:microsoft.com/office/officeart/2005/8/layout/cycle4"/>
    <dgm:cxn modelId="{2C2B3BA2-B416-4133-9821-39321B34B4F4}" type="presParOf" srcId="{DF62B19D-681D-4A70-8BBE-1510BB2031ED}" destId="{FE5AF9EF-6967-4CD6-BC62-2CE1EEC00D27}" srcOrd="3" destOrd="0" presId="urn:microsoft.com/office/officeart/2005/8/layout/cycle4"/>
    <dgm:cxn modelId="{C50AAC0F-7990-4B33-940D-7D5E56EDD0D6}" type="presParOf" srcId="{DF62B19D-681D-4A70-8BBE-1510BB2031ED}" destId="{CC8F4048-BDAC-4757-98E9-B8C5DE45AC71}" srcOrd="4" destOrd="0" presId="urn:microsoft.com/office/officeart/2005/8/layout/cycle4"/>
    <dgm:cxn modelId="{2967C9D4-F48F-4265-842B-8F7E7ACFA41A}" type="presParOf" srcId="{01FDE789-FE0E-4CF5-B229-57123AF742D8}" destId="{7A4760E1-3E90-4B02-A0E7-B7485218F637}" srcOrd="2" destOrd="0" presId="urn:microsoft.com/office/officeart/2005/8/layout/cycle4"/>
    <dgm:cxn modelId="{FD9E8E16-E00B-409A-A622-87E0D110A8E3}" type="presParOf" srcId="{01FDE789-FE0E-4CF5-B229-57123AF742D8}" destId="{A9AB2CE3-0A96-45D7-BBB3-AED3777CEC5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F23FEC-4F1C-4EA5-AE66-4A5E5FEC8A16}" type="doc">
      <dgm:prSet loTypeId="urn:microsoft.com/office/officeart/2005/8/layout/arrow1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99053BEC-DFC7-4E65-8A4E-4B7F2DE6BE09}">
      <dgm:prSet phldrT="[텍스트]"/>
      <dgm:spPr/>
      <dgm:t>
        <a:bodyPr/>
        <a:lstStyle/>
        <a:p>
          <a:pPr latinLnBrk="1"/>
          <a:r>
            <a:rPr lang="ko-KR" altLang="en-US" dirty="0" smtClean="0"/>
            <a:t>단점</a:t>
          </a:r>
          <a:r>
            <a:rPr lang="en-US" altLang="ko-KR" dirty="0" smtClean="0"/>
            <a:t>,</a:t>
          </a:r>
          <a:r>
            <a:rPr lang="ko-KR" altLang="en-US" dirty="0" smtClean="0"/>
            <a:t>실수 지적으로 수축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실패 암시</a:t>
          </a:r>
          <a:r>
            <a:rPr lang="en-US" altLang="ko-KR" dirty="0" smtClean="0"/>
            <a:t>,</a:t>
          </a:r>
          <a:r>
            <a:rPr lang="ko-KR" altLang="en-US" dirty="0" smtClean="0"/>
            <a:t>쓴 소리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핀잔</a:t>
          </a:r>
          <a:r>
            <a:rPr lang="en-US" altLang="ko-KR" dirty="0" smtClean="0"/>
            <a:t>,</a:t>
          </a:r>
          <a:r>
            <a:rPr lang="ko-KR" altLang="en-US" dirty="0" smtClean="0"/>
            <a:t>다그치기</a:t>
          </a:r>
          <a:endParaRPr lang="ko-KR" altLang="en-US" dirty="0"/>
        </a:p>
      </dgm:t>
    </dgm:pt>
    <dgm:pt modelId="{C783BA3C-9C30-4056-AC36-F01EC6688D77}" type="parTrans" cxnId="{8BD81783-67F2-4A42-A0A2-3D433E05228E}">
      <dgm:prSet/>
      <dgm:spPr/>
      <dgm:t>
        <a:bodyPr/>
        <a:lstStyle/>
        <a:p>
          <a:pPr latinLnBrk="1"/>
          <a:endParaRPr lang="ko-KR" altLang="en-US"/>
        </a:p>
      </dgm:t>
    </dgm:pt>
    <dgm:pt modelId="{2BD9FFAD-919D-4439-8694-E0D08D947D1B}" type="sibTrans" cxnId="{8BD81783-67F2-4A42-A0A2-3D433E05228E}">
      <dgm:prSet/>
      <dgm:spPr/>
      <dgm:t>
        <a:bodyPr/>
        <a:lstStyle/>
        <a:p>
          <a:pPr latinLnBrk="1"/>
          <a:endParaRPr lang="ko-KR" altLang="en-US"/>
        </a:p>
      </dgm:t>
    </dgm:pt>
    <dgm:pt modelId="{D4EE0E94-2D24-4466-ACC5-69A0E87F840A}">
      <dgm:prSet phldrT="[텍스트]"/>
      <dgm:spPr/>
      <dgm:t>
        <a:bodyPr/>
        <a:lstStyle/>
        <a:p>
          <a:pPr latinLnBrk="1"/>
          <a:r>
            <a:rPr lang="ko-KR" altLang="en-US" dirty="0" smtClean="0"/>
            <a:t>사생활영역</a:t>
          </a:r>
          <a:r>
            <a:rPr lang="en-US" altLang="ko-KR" dirty="0" smtClean="0"/>
            <a:t>,</a:t>
          </a:r>
          <a:r>
            <a:rPr lang="ko-KR" altLang="en-US" dirty="0" smtClean="0"/>
            <a:t>권한확대</a:t>
          </a:r>
          <a:endParaRPr lang="en-US" altLang="ko-KR" dirty="0" smtClean="0"/>
        </a:p>
        <a:p>
          <a:pPr latinLnBrk="1"/>
          <a:r>
            <a:rPr lang="ko-KR" altLang="en-US" dirty="0" smtClean="0"/>
            <a:t>좋은 행동 칭찬</a:t>
          </a:r>
          <a:r>
            <a:rPr lang="en-US" altLang="ko-KR" dirty="0" smtClean="0"/>
            <a:t>(</a:t>
          </a:r>
          <a:r>
            <a:rPr lang="ko-KR" altLang="en-US" dirty="0" smtClean="0"/>
            <a:t>질문</a:t>
          </a:r>
          <a:r>
            <a:rPr lang="en-US" altLang="ko-KR" dirty="0" smtClean="0"/>
            <a:t>)</a:t>
          </a:r>
          <a:r>
            <a:rPr lang="ko-KR" altLang="en-US" dirty="0" smtClean="0"/>
            <a:t>하기</a:t>
          </a:r>
          <a:r>
            <a:rPr lang="en-US" altLang="ko-KR" dirty="0" smtClean="0"/>
            <a:t>,</a:t>
          </a:r>
        </a:p>
        <a:p>
          <a:pPr latinLnBrk="1"/>
          <a:r>
            <a:rPr lang="ko-KR" altLang="en-US" dirty="0" smtClean="0"/>
            <a:t>인내심</a:t>
          </a:r>
          <a:r>
            <a:rPr lang="en-US" altLang="ko-KR" dirty="0" smtClean="0"/>
            <a:t>,</a:t>
          </a:r>
          <a:r>
            <a:rPr lang="ko-KR" altLang="en-US" dirty="0" smtClean="0"/>
            <a:t>책임감</a:t>
          </a:r>
          <a:r>
            <a:rPr lang="en-US" altLang="ko-KR" dirty="0" smtClean="0"/>
            <a:t>,</a:t>
          </a:r>
          <a:r>
            <a:rPr lang="ko-KR" altLang="en-US" dirty="0" smtClean="0"/>
            <a:t>관심</a:t>
          </a:r>
          <a:endParaRPr lang="ko-KR" altLang="en-US" dirty="0"/>
        </a:p>
      </dgm:t>
    </dgm:pt>
    <dgm:pt modelId="{BF6126F1-6B1F-40B3-B4BF-D091F9D148D9}" type="parTrans" cxnId="{39421E7A-67DD-419A-A239-6CFCDE9B0B09}">
      <dgm:prSet/>
      <dgm:spPr/>
      <dgm:t>
        <a:bodyPr/>
        <a:lstStyle/>
        <a:p>
          <a:pPr latinLnBrk="1"/>
          <a:endParaRPr lang="ko-KR" altLang="en-US"/>
        </a:p>
      </dgm:t>
    </dgm:pt>
    <dgm:pt modelId="{22EBF689-C190-49DF-A499-54AD75093A5C}" type="sibTrans" cxnId="{39421E7A-67DD-419A-A239-6CFCDE9B0B09}">
      <dgm:prSet/>
      <dgm:spPr/>
      <dgm:t>
        <a:bodyPr/>
        <a:lstStyle/>
        <a:p>
          <a:pPr latinLnBrk="1"/>
          <a:endParaRPr lang="ko-KR" altLang="en-US"/>
        </a:p>
      </dgm:t>
    </dgm:pt>
    <dgm:pt modelId="{CD456674-BC58-4625-AD9D-B0FC437C508A}" type="pres">
      <dgm:prSet presAssocID="{38F23FEC-4F1C-4EA5-AE66-4A5E5FEC8A16}" presName="cycle" presStyleCnt="0">
        <dgm:presLayoutVars>
          <dgm:dir/>
          <dgm:resizeHandles val="exact"/>
        </dgm:presLayoutVars>
      </dgm:prSet>
      <dgm:spPr/>
    </dgm:pt>
    <dgm:pt modelId="{D9989611-8CC6-45F2-8CC2-2B1494DED43A}" type="pres">
      <dgm:prSet presAssocID="{99053BEC-DFC7-4E65-8A4E-4B7F2DE6BE0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3A866A8-4864-4F0D-82E9-C9F38F8A89FB}" type="pres">
      <dgm:prSet presAssocID="{D4EE0E94-2D24-4466-ACC5-69A0E87F840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61BBD52-CFC3-407B-8406-F657B267DB9F}" type="presOf" srcId="{D4EE0E94-2D24-4466-ACC5-69A0E87F840A}" destId="{63A866A8-4864-4F0D-82E9-C9F38F8A89FB}" srcOrd="0" destOrd="0" presId="urn:microsoft.com/office/officeart/2005/8/layout/arrow1"/>
    <dgm:cxn modelId="{8BD81783-67F2-4A42-A0A2-3D433E05228E}" srcId="{38F23FEC-4F1C-4EA5-AE66-4A5E5FEC8A16}" destId="{99053BEC-DFC7-4E65-8A4E-4B7F2DE6BE09}" srcOrd="0" destOrd="0" parTransId="{C783BA3C-9C30-4056-AC36-F01EC6688D77}" sibTransId="{2BD9FFAD-919D-4439-8694-E0D08D947D1B}"/>
    <dgm:cxn modelId="{9F0F6474-364F-40A9-AD1D-8D609AE1CB84}" type="presOf" srcId="{38F23FEC-4F1C-4EA5-AE66-4A5E5FEC8A16}" destId="{CD456674-BC58-4625-AD9D-B0FC437C508A}" srcOrd="0" destOrd="0" presId="urn:microsoft.com/office/officeart/2005/8/layout/arrow1"/>
    <dgm:cxn modelId="{852CF4DC-B779-4817-8463-B7C76DBC12E4}" type="presOf" srcId="{99053BEC-DFC7-4E65-8A4E-4B7F2DE6BE09}" destId="{D9989611-8CC6-45F2-8CC2-2B1494DED43A}" srcOrd="0" destOrd="0" presId="urn:microsoft.com/office/officeart/2005/8/layout/arrow1"/>
    <dgm:cxn modelId="{39421E7A-67DD-419A-A239-6CFCDE9B0B09}" srcId="{38F23FEC-4F1C-4EA5-AE66-4A5E5FEC8A16}" destId="{D4EE0E94-2D24-4466-ACC5-69A0E87F840A}" srcOrd="1" destOrd="0" parTransId="{BF6126F1-6B1F-40B3-B4BF-D091F9D148D9}" sibTransId="{22EBF689-C190-49DF-A499-54AD75093A5C}"/>
    <dgm:cxn modelId="{77961ED6-123C-4A5E-8E31-54C982825667}" type="presParOf" srcId="{CD456674-BC58-4625-AD9D-B0FC437C508A}" destId="{D9989611-8CC6-45F2-8CC2-2B1494DED43A}" srcOrd="0" destOrd="0" presId="urn:microsoft.com/office/officeart/2005/8/layout/arrow1"/>
    <dgm:cxn modelId="{A1D949C3-4BE9-408A-ADCE-8CF6BBE1AC5B}" type="presParOf" srcId="{CD456674-BC58-4625-AD9D-B0FC437C508A}" destId="{63A866A8-4864-4F0D-82E9-C9F38F8A89FB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7D8B9E-D526-48FE-BED9-02C478D6BF7A}" type="doc">
      <dgm:prSet loTypeId="urn:microsoft.com/office/officeart/2005/8/layout/bProcess2" loCatId="process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EA381C8A-DE93-4039-BDAF-A7D31B9B518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타박</a:t>
          </a:r>
          <a:r>
            <a:rPr lang="en-US" altLang="ko-KR" sz="2000" dirty="0" smtClean="0"/>
            <a:t>,</a:t>
          </a:r>
        </a:p>
        <a:p>
          <a:pPr latinLnBrk="1"/>
          <a:r>
            <a:rPr lang="ko-KR" altLang="en-US" sz="2000" dirty="0" smtClean="0"/>
            <a:t>매몰참</a:t>
          </a:r>
          <a:endParaRPr lang="ko-KR" altLang="en-US" sz="2000" dirty="0"/>
        </a:p>
      </dgm:t>
    </dgm:pt>
    <dgm:pt modelId="{D7477CAB-44C1-4005-A1BD-B9496D04BAFA}" type="parTrans" cxnId="{019C748A-EAE5-482D-8F93-79180F4737E8}">
      <dgm:prSet/>
      <dgm:spPr/>
      <dgm:t>
        <a:bodyPr/>
        <a:lstStyle/>
        <a:p>
          <a:pPr latinLnBrk="1"/>
          <a:endParaRPr lang="ko-KR" altLang="en-US"/>
        </a:p>
      </dgm:t>
    </dgm:pt>
    <dgm:pt modelId="{29F28AB7-C71F-432F-A190-CC28F749196D}" type="sibTrans" cxnId="{019C748A-EAE5-482D-8F93-79180F4737E8}">
      <dgm:prSet/>
      <dgm:spPr/>
      <dgm:t>
        <a:bodyPr/>
        <a:lstStyle/>
        <a:p>
          <a:pPr latinLnBrk="1"/>
          <a:endParaRPr lang="ko-KR" altLang="en-US"/>
        </a:p>
      </dgm:t>
    </dgm:pt>
    <dgm:pt modelId="{19C3E42E-1F09-4AA5-9607-2C9EA1DC45C2}">
      <dgm:prSet phldrT="[텍스트]"/>
      <dgm:spPr/>
      <dgm:t>
        <a:bodyPr/>
        <a:lstStyle/>
        <a:p>
          <a:pPr latinLnBrk="1"/>
          <a:r>
            <a:rPr lang="ko-KR" altLang="en-US" dirty="0" smtClean="0"/>
            <a:t>부정적</a:t>
          </a:r>
          <a:endParaRPr lang="en-US" altLang="ko-KR" dirty="0" smtClean="0"/>
        </a:p>
        <a:p>
          <a:pPr latinLnBrk="1"/>
          <a:r>
            <a:rPr lang="ko-KR" altLang="en-US" dirty="0" smtClean="0"/>
            <a:t>짓밟기</a:t>
          </a:r>
          <a:endParaRPr lang="ko-KR" altLang="en-US" dirty="0"/>
        </a:p>
      </dgm:t>
    </dgm:pt>
    <dgm:pt modelId="{ACCDBD33-7AD3-4B74-84D2-23D13AD1B175}" type="parTrans" cxnId="{5F2EE74F-90F6-48F7-8470-EA8C110AD73A}">
      <dgm:prSet/>
      <dgm:spPr/>
      <dgm:t>
        <a:bodyPr/>
        <a:lstStyle/>
        <a:p>
          <a:pPr latinLnBrk="1"/>
          <a:endParaRPr lang="ko-KR" altLang="en-US"/>
        </a:p>
      </dgm:t>
    </dgm:pt>
    <dgm:pt modelId="{CCE2463D-BA87-495C-BA36-0074FB59F013}" type="sibTrans" cxnId="{5F2EE74F-90F6-48F7-8470-EA8C110AD73A}">
      <dgm:prSet/>
      <dgm:spPr/>
      <dgm:t>
        <a:bodyPr/>
        <a:lstStyle/>
        <a:p>
          <a:pPr latinLnBrk="1"/>
          <a:endParaRPr lang="ko-KR" altLang="en-US"/>
        </a:p>
      </dgm:t>
    </dgm:pt>
    <dgm:pt modelId="{A5AF8CCE-90CC-4911-AAAF-359903E8600C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경쟁력</a:t>
          </a:r>
          <a:endParaRPr lang="ko-KR" altLang="en-US" sz="1400" dirty="0"/>
        </a:p>
      </dgm:t>
    </dgm:pt>
    <dgm:pt modelId="{4E73EB81-A97A-43D4-815A-8E1A78B3972F}" type="parTrans" cxnId="{ADBF9AE0-4560-48C1-82BD-CE576CCD832C}">
      <dgm:prSet/>
      <dgm:spPr/>
      <dgm:t>
        <a:bodyPr/>
        <a:lstStyle/>
        <a:p>
          <a:pPr latinLnBrk="1"/>
          <a:endParaRPr lang="ko-KR" altLang="en-US"/>
        </a:p>
      </dgm:t>
    </dgm:pt>
    <dgm:pt modelId="{0EF43F2C-B319-4047-B15E-C8E4DEE02F8B}" type="sibTrans" cxnId="{ADBF9AE0-4560-48C1-82BD-CE576CCD832C}">
      <dgm:prSet/>
      <dgm:spPr/>
      <dgm:t>
        <a:bodyPr/>
        <a:lstStyle/>
        <a:p>
          <a:pPr latinLnBrk="1"/>
          <a:endParaRPr lang="ko-KR" altLang="en-US"/>
        </a:p>
      </dgm:t>
    </dgm:pt>
    <dgm:pt modelId="{E9DB0FD3-626B-4D25-929F-351B708BAEDE}">
      <dgm:prSet phldrT="[텍스트]"/>
      <dgm:spPr/>
      <dgm:t>
        <a:bodyPr/>
        <a:lstStyle/>
        <a:p>
          <a:pPr latinLnBrk="1"/>
          <a:r>
            <a:rPr lang="ko-KR" altLang="en-US" dirty="0" smtClean="0"/>
            <a:t>스스로</a:t>
          </a:r>
          <a:endParaRPr lang="en-US" altLang="ko-KR" dirty="0" smtClean="0"/>
        </a:p>
        <a:p>
          <a:pPr latinLnBrk="1"/>
          <a:r>
            <a:rPr lang="ko-KR" altLang="en-US" dirty="0" smtClean="0"/>
            <a:t>결정</a:t>
          </a:r>
          <a:endParaRPr lang="ko-KR" altLang="en-US" dirty="0"/>
        </a:p>
      </dgm:t>
    </dgm:pt>
    <dgm:pt modelId="{DA219037-921B-4B70-A328-932A41796CF9}" type="parTrans" cxnId="{F695AACF-6FD5-48D1-8655-A96AA9DD4B48}">
      <dgm:prSet/>
      <dgm:spPr/>
      <dgm:t>
        <a:bodyPr/>
        <a:lstStyle/>
        <a:p>
          <a:pPr latinLnBrk="1"/>
          <a:endParaRPr lang="ko-KR" altLang="en-US"/>
        </a:p>
      </dgm:t>
    </dgm:pt>
    <dgm:pt modelId="{50C68533-6D33-4720-892F-E74F106789DF}" type="sibTrans" cxnId="{F695AACF-6FD5-48D1-8655-A96AA9DD4B48}">
      <dgm:prSet/>
      <dgm:spPr/>
      <dgm:t>
        <a:bodyPr/>
        <a:lstStyle/>
        <a:p>
          <a:pPr latinLnBrk="1"/>
          <a:endParaRPr lang="ko-KR" altLang="en-US"/>
        </a:p>
      </dgm:t>
    </dgm:pt>
    <dgm:pt modelId="{25115476-A345-4E18-A8C0-BC394662F0C5}">
      <dgm:prSet phldrT="[텍스트]" custT="1"/>
      <dgm:spPr/>
      <dgm:t>
        <a:bodyPr/>
        <a:lstStyle/>
        <a:p>
          <a:pPr latinLnBrk="1"/>
          <a:r>
            <a:rPr lang="ko-KR" altLang="en-US" sz="1100" dirty="0" smtClean="0"/>
            <a:t>상업광고</a:t>
          </a:r>
          <a:endParaRPr lang="en-US" altLang="ko-KR" sz="1100" dirty="0" smtClean="0"/>
        </a:p>
        <a:p>
          <a:pPr latinLnBrk="1"/>
          <a:r>
            <a:rPr lang="ko-KR" altLang="en-US" sz="1100" dirty="0" smtClean="0"/>
            <a:t>암시</a:t>
          </a:r>
          <a:endParaRPr lang="ko-KR" altLang="en-US" sz="1100" dirty="0"/>
        </a:p>
      </dgm:t>
    </dgm:pt>
    <dgm:pt modelId="{1EB88DD0-0BAC-45D8-B592-5FD899E67374}" type="parTrans" cxnId="{2D2C17BD-0514-4B2D-BBD7-1E35B3576B62}">
      <dgm:prSet/>
      <dgm:spPr/>
      <dgm:t>
        <a:bodyPr/>
        <a:lstStyle/>
        <a:p>
          <a:pPr latinLnBrk="1"/>
          <a:endParaRPr lang="ko-KR" altLang="en-US"/>
        </a:p>
      </dgm:t>
    </dgm:pt>
    <dgm:pt modelId="{90AA4588-E187-4D37-9C49-6CA0B5C6C8D3}" type="sibTrans" cxnId="{2D2C17BD-0514-4B2D-BBD7-1E35B3576B62}">
      <dgm:prSet/>
      <dgm:spPr/>
      <dgm:t>
        <a:bodyPr/>
        <a:lstStyle/>
        <a:p>
          <a:pPr latinLnBrk="1"/>
          <a:endParaRPr lang="ko-KR" altLang="en-US"/>
        </a:p>
      </dgm:t>
    </dgm:pt>
    <dgm:pt modelId="{8A270257-4446-4130-AE73-DFAF44B66FE2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말</a:t>
          </a:r>
          <a:r>
            <a:rPr lang="en-US" altLang="ko-KR" sz="2000" dirty="0" smtClean="0"/>
            <a:t>,</a:t>
          </a:r>
          <a:r>
            <a:rPr lang="ko-KR" altLang="en-US" sz="2000" dirty="0" smtClean="0"/>
            <a:t>태도</a:t>
          </a:r>
          <a:endParaRPr lang="ko-KR" altLang="en-US" sz="2000" dirty="0"/>
        </a:p>
      </dgm:t>
    </dgm:pt>
    <dgm:pt modelId="{79B60EFA-5328-4593-A555-1A1530EAAAA7}" type="parTrans" cxnId="{5B77C2B2-562A-497F-8111-AF2CD02AAF0A}">
      <dgm:prSet/>
      <dgm:spPr/>
      <dgm:t>
        <a:bodyPr/>
        <a:lstStyle/>
        <a:p>
          <a:pPr latinLnBrk="1"/>
          <a:endParaRPr lang="ko-KR" altLang="en-US"/>
        </a:p>
      </dgm:t>
    </dgm:pt>
    <dgm:pt modelId="{1A797FB4-F4D3-4A01-AD12-C8363C0C23E0}" type="sibTrans" cxnId="{5B77C2B2-562A-497F-8111-AF2CD02AAF0A}">
      <dgm:prSet/>
      <dgm:spPr/>
      <dgm:t>
        <a:bodyPr/>
        <a:lstStyle/>
        <a:p>
          <a:pPr latinLnBrk="1"/>
          <a:endParaRPr lang="ko-KR" altLang="en-US"/>
        </a:p>
      </dgm:t>
    </dgm:pt>
    <dgm:pt modelId="{0E5F5D63-2253-4EE1-B90A-AF387EA1AFE8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사랑의</a:t>
          </a:r>
          <a:endParaRPr lang="en-US" altLang="ko-KR" sz="2000" dirty="0" smtClean="0"/>
        </a:p>
        <a:p>
          <a:pPr latinLnBrk="1"/>
          <a:r>
            <a:rPr lang="ko-KR" altLang="en-US" sz="2000" dirty="0" smtClean="0"/>
            <a:t>암시</a:t>
          </a:r>
          <a:endParaRPr lang="ko-KR" altLang="en-US" sz="2000" dirty="0"/>
        </a:p>
      </dgm:t>
    </dgm:pt>
    <dgm:pt modelId="{BF9B9C92-C2FA-4347-9227-CC3715D9BA11}" type="parTrans" cxnId="{6FEA8BB2-DDCE-4AAB-8571-5AF7697F33E9}">
      <dgm:prSet/>
      <dgm:spPr/>
      <dgm:t>
        <a:bodyPr/>
        <a:lstStyle/>
        <a:p>
          <a:pPr latinLnBrk="1"/>
          <a:endParaRPr lang="ko-KR" altLang="en-US"/>
        </a:p>
      </dgm:t>
    </dgm:pt>
    <dgm:pt modelId="{86801CE5-11E2-4E22-83DB-8CE53EC57703}" type="sibTrans" cxnId="{6FEA8BB2-DDCE-4AAB-8571-5AF7697F33E9}">
      <dgm:prSet/>
      <dgm:spPr/>
      <dgm:t>
        <a:bodyPr/>
        <a:lstStyle/>
        <a:p>
          <a:pPr latinLnBrk="1"/>
          <a:endParaRPr lang="ko-KR" altLang="en-US"/>
        </a:p>
      </dgm:t>
    </dgm:pt>
    <dgm:pt modelId="{DD3488AF-B9E2-4453-97EE-BD2DAF4CD96B}">
      <dgm:prSet phldrT="[텍스트]"/>
      <dgm:spPr/>
      <dgm:t>
        <a:bodyPr/>
        <a:lstStyle/>
        <a:p>
          <a:pPr latinLnBrk="1"/>
          <a:r>
            <a:rPr lang="ko-KR" altLang="en-US" dirty="0" smtClean="0"/>
            <a:t>상황</a:t>
          </a:r>
          <a:endParaRPr lang="en-US" altLang="ko-KR" dirty="0" smtClean="0"/>
        </a:p>
        <a:p>
          <a:pPr latinLnBrk="1"/>
          <a:r>
            <a:rPr lang="ko-KR" altLang="en-US" dirty="0" smtClean="0"/>
            <a:t>근접</a:t>
          </a:r>
          <a:endParaRPr lang="ko-KR" altLang="en-US" dirty="0"/>
        </a:p>
      </dgm:t>
    </dgm:pt>
    <dgm:pt modelId="{A618ADBC-68FB-4E0C-B02F-5721EECA8958}" type="parTrans" cxnId="{1EAB7261-2CA2-4470-8F7C-B6D46BD0B097}">
      <dgm:prSet/>
      <dgm:spPr/>
      <dgm:t>
        <a:bodyPr/>
        <a:lstStyle/>
        <a:p>
          <a:pPr latinLnBrk="1"/>
          <a:endParaRPr lang="ko-KR" altLang="en-US"/>
        </a:p>
      </dgm:t>
    </dgm:pt>
    <dgm:pt modelId="{CD247174-C27D-4435-A5E0-112C15906CF8}" type="sibTrans" cxnId="{1EAB7261-2CA2-4470-8F7C-B6D46BD0B097}">
      <dgm:prSet/>
      <dgm:spPr/>
      <dgm:t>
        <a:bodyPr/>
        <a:lstStyle/>
        <a:p>
          <a:pPr latinLnBrk="1"/>
          <a:endParaRPr lang="ko-KR" altLang="en-US"/>
        </a:p>
      </dgm:t>
    </dgm:pt>
    <dgm:pt modelId="{C98E223B-CC22-470E-AD46-ADBCBEE93D26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평생만족</a:t>
          </a:r>
          <a:r>
            <a:rPr lang="en-US" altLang="ko-KR" sz="1600" dirty="0" smtClean="0"/>
            <a:t>,</a:t>
          </a:r>
        </a:p>
        <a:p>
          <a:pPr latinLnBrk="1"/>
          <a:r>
            <a:rPr lang="ko-KR" altLang="en-US" sz="1600" dirty="0" smtClean="0"/>
            <a:t>자긍심</a:t>
          </a:r>
          <a:endParaRPr lang="ko-KR" altLang="en-US" sz="1600" dirty="0"/>
        </a:p>
      </dgm:t>
    </dgm:pt>
    <dgm:pt modelId="{BB38AF04-DDD6-4D79-9F3B-3F0952BC2740}" type="parTrans" cxnId="{B867EBBF-05DD-43D5-98BD-BA8204760EF8}">
      <dgm:prSet/>
      <dgm:spPr/>
      <dgm:t>
        <a:bodyPr/>
        <a:lstStyle/>
        <a:p>
          <a:pPr latinLnBrk="1"/>
          <a:endParaRPr lang="ko-KR" altLang="en-US"/>
        </a:p>
      </dgm:t>
    </dgm:pt>
    <dgm:pt modelId="{AE27F949-1830-4E96-8D66-A0F785AA303A}" type="sibTrans" cxnId="{B867EBBF-05DD-43D5-98BD-BA8204760EF8}">
      <dgm:prSet/>
      <dgm:spPr/>
      <dgm:t>
        <a:bodyPr/>
        <a:lstStyle/>
        <a:p>
          <a:pPr latinLnBrk="1"/>
          <a:endParaRPr lang="ko-KR" altLang="en-US"/>
        </a:p>
      </dgm:t>
    </dgm:pt>
    <dgm:pt modelId="{F69984E9-4AA8-430F-914F-4385E50DA1F9}">
      <dgm:prSet custT="1"/>
      <dgm:spPr/>
      <dgm:t>
        <a:bodyPr/>
        <a:lstStyle/>
        <a:p>
          <a:pPr latinLnBrk="1"/>
          <a:r>
            <a:rPr lang="ko-KR" altLang="en-US" sz="2000" dirty="0" smtClean="0"/>
            <a:t>의기양양</a:t>
          </a:r>
          <a:endParaRPr lang="en-US" altLang="ko-KR" sz="2000" dirty="0" smtClean="0"/>
        </a:p>
      </dgm:t>
    </dgm:pt>
    <dgm:pt modelId="{36463C7A-D767-464A-9758-FA8658D01EE1}" type="parTrans" cxnId="{74F03C56-B02B-4AF1-A6E8-8E8F1B08AB63}">
      <dgm:prSet/>
      <dgm:spPr/>
      <dgm:t>
        <a:bodyPr/>
        <a:lstStyle/>
        <a:p>
          <a:pPr latinLnBrk="1"/>
          <a:endParaRPr lang="ko-KR" altLang="en-US"/>
        </a:p>
      </dgm:t>
    </dgm:pt>
    <dgm:pt modelId="{CB80E5D4-D719-4716-AE92-FB6AD73C7709}" type="sibTrans" cxnId="{74F03C56-B02B-4AF1-A6E8-8E8F1B08AB63}">
      <dgm:prSet/>
      <dgm:spPr/>
      <dgm:t>
        <a:bodyPr/>
        <a:lstStyle/>
        <a:p>
          <a:pPr latinLnBrk="1"/>
          <a:endParaRPr lang="ko-KR" altLang="en-US"/>
        </a:p>
      </dgm:t>
    </dgm:pt>
    <dgm:pt modelId="{59345BFB-C08A-4171-8020-E8104A595965}">
      <dgm:prSet custT="1"/>
      <dgm:spPr/>
      <dgm:t>
        <a:bodyPr/>
        <a:lstStyle/>
        <a:p>
          <a:pPr latinLnBrk="1"/>
          <a:r>
            <a:rPr lang="ko-KR" altLang="en-US" sz="1400" dirty="0" smtClean="0"/>
            <a:t>자신감</a:t>
          </a:r>
          <a:endParaRPr lang="ko-KR" altLang="en-US" sz="1400" dirty="0"/>
        </a:p>
      </dgm:t>
    </dgm:pt>
    <dgm:pt modelId="{B0C16463-AEE7-484D-B994-14C0E69E6B8A}" type="parTrans" cxnId="{416A4992-701D-416F-948C-CAA05456C601}">
      <dgm:prSet/>
      <dgm:spPr/>
      <dgm:t>
        <a:bodyPr/>
        <a:lstStyle/>
        <a:p>
          <a:pPr latinLnBrk="1"/>
          <a:endParaRPr lang="ko-KR" altLang="en-US"/>
        </a:p>
      </dgm:t>
    </dgm:pt>
    <dgm:pt modelId="{4B95834C-2908-4901-97D5-64399EE38594}" type="sibTrans" cxnId="{416A4992-701D-416F-948C-CAA05456C601}">
      <dgm:prSet/>
      <dgm:spPr/>
      <dgm:t>
        <a:bodyPr/>
        <a:lstStyle/>
        <a:p>
          <a:pPr latinLnBrk="1"/>
          <a:endParaRPr lang="ko-KR" altLang="en-US"/>
        </a:p>
      </dgm:t>
    </dgm:pt>
    <dgm:pt modelId="{B038CA56-4AFF-4D88-8DE4-38A0A1181ABD}">
      <dgm:prSet custT="1"/>
      <dgm:spPr/>
      <dgm:t>
        <a:bodyPr/>
        <a:lstStyle/>
        <a:p>
          <a:pPr latinLnBrk="1"/>
          <a:r>
            <a:rPr lang="ko-KR" altLang="en-US" sz="2000" dirty="0" smtClean="0"/>
            <a:t>의기소침</a:t>
          </a:r>
          <a:endParaRPr lang="en-US" altLang="ko-KR" sz="2000" dirty="0" smtClean="0"/>
        </a:p>
      </dgm:t>
    </dgm:pt>
    <dgm:pt modelId="{AD692CC7-53E6-4916-9C0E-26266C1347AC}" type="parTrans" cxnId="{F4A7784C-6932-4133-81BC-7C5B0B5C0FDE}">
      <dgm:prSet/>
      <dgm:spPr/>
      <dgm:t>
        <a:bodyPr/>
        <a:lstStyle/>
        <a:p>
          <a:pPr latinLnBrk="1"/>
          <a:endParaRPr lang="ko-KR" altLang="en-US"/>
        </a:p>
      </dgm:t>
    </dgm:pt>
    <dgm:pt modelId="{B077516F-8E09-497D-BB39-80DD192185DF}" type="sibTrans" cxnId="{F4A7784C-6932-4133-81BC-7C5B0B5C0FDE}">
      <dgm:prSet/>
      <dgm:spPr/>
      <dgm:t>
        <a:bodyPr/>
        <a:lstStyle/>
        <a:p>
          <a:pPr latinLnBrk="1"/>
          <a:endParaRPr lang="ko-KR" altLang="en-US"/>
        </a:p>
      </dgm:t>
    </dgm:pt>
    <dgm:pt modelId="{73CD9F41-D6BB-440F-BBF9-B7193591F5DC}" type="pres">
      <dgm:prSet presAssocID="{D67D8B9E-D526-48FE-BED9-02C478D6BF7A}" presName="diagram" presStyleCnt="0">
        <dgm:presLayoutVars>
          <dgm:dir/>
          <dgm:resizeHandles/>
        </dgm:presLayoutVars>
      </dgm:prSet>
      <dgm:spPr/>
    </dgm:pt>
    <dgm:pt modelId="{404FCAEA-0F5B-4BBA-9B1D-D14588D4CDFB}" type="pres">
      <dgm:prSet presAssocID="{EA381C8A-DE93-4039-BDAF-A7D31B9B5186}" presName="first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21BE71-2627-4110-A8FE-E907A47DDD2B}" type="pres">
      <dgm:prSet presAssocID="{29F28AB7-C71F-432F-A190-CC28F749196D}" presName="sibTrans" presStyleLbl="sibTrans2D1" presStyleIdx="0" presStyleCnt="11"/>
      <dgm:spPr/>
    </dgm:pt>
    <dgm:pt modelId="{FCE5CA9C-2E9E-4028-BEEB-09A553B0ED78}" type="pres">
      <dgm:prSet presAssocID="{19C3E42E-1F09-4AA5-9607-2C9EA1DC45C2}" presName="middleNode" presStyleCnt="0"/>
      <dgm:spPr/>
    </dgm:pt>
    <dgm:pt modelId="{D3A8CEB5-8CDC-41AC-9E63-2170B50EC928}" type="pres">
      <dgm:prSet presAssocID="{19C3E42E-1F09-4AA5-9607-2C9EA1DC45C2}" presName="padding" presStyleLbl="node1" presStyleIdx="0" presStyleCnt="12"/>
      <dgm:spPr/>
    </dgm:pt>
    <dgm:pt modelId="{E521C554-B22F-4F02-AC24-E306CA0DBD47}" type="pres">
      <dgm:prSet presAssocID="{19C3E42E-1F09-4AA5-9607-2C9EA1DC45C2}" presName="shap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864C8D-73E1-49A5-9ED5-8EFAB19CD71B}" type="pres">
      <dgm:prSet presAssocID="{CCE2463D-BA87-495C-BA36-0074FB59F013}" presName="sibTrans" presStyleLbl="sibTrans2D1" presStyleIdx="1" presStyleCnt="11"/>
      <dgm:spPr/>
    </dgm:pt>
    <dgm:pt modelId="{AF6BB154-438A-4D63-82C9-DC8681425709}" type="pres">
      <dgm:prSet presAssocID="{B038CA56-4AFF-4D88-8DE4-38A0A1181ABD}" presName="middleNode" presStyleCnt="0"/>
      <dgm:spPr/>
    </dgm:pt>
    <dgm:pt modelId="{68644872-1E85-402F-AD33-12A5951460BB}" type="pres">
      <dgm:prSet presAssocID="{B038CA56-4AFF-4D88-8DE4-38A0A1181ABD}" presName="padding" presStyleLbl="node1" presStyleIdx="1" presStyleCnt="12"/>
      <dgm:spPr/>
    </dgm:pt>
    <dgm:pt modelId="{16F598FE-F8EA-44B7-90D9-BE1EE3662E23}" type="pres">
      <dgm:prSet presAssocID="{B038CA56-4AFF-4D88-8DE4-38A0A1181ABD}" presName="shap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2B2DCB-752B-463E-80EC-6C26FADF9C0F}" type="pres">
      <dgm:prSet presAssocID="{B077516F-8E09-497D-BB39-80DD192185DF}" presName="sibTrans" presStyleLbl="sibTrans2D1" presStyleIdx="2" presStyleCnt="11"/>
      <dgm:spPr/>
    </dgm:pt>
    <dgm:pt modelId="{13309B4D-3A5B-486B-ABC9-7A6419729658}" type="pres">
      <dgm:prSet presAssocID="{F69984E9-4AA8-430F-914F-4385E50DA1F9}" presName="middleNode" presStyleCnt="0"/>
      <dgm:spPr/>
    </dgm:pt>
    <dgm:pt modelId="{32667D04-D793-47F4-9614-4D7F122809E8}" type="pres">
      <dgm:prSet presAssocID="{F69984E9-4AA8-430F-914F-4385E50DA1F9}" presName="padding" presStyleLbl="node1" presStyleIdx="2" presStyleCnt="12"/>
      <dgm:spPr/>
    </dgm:pt>
    <dgm:pt modelId="{55B9320F-4FE2-4E3C-83BC-BEDAE2C36A09}" type="pres">
      <dgm:prSet presAssocID="{F69984E9-4AA8-430F-914F-4385E50DA1F9}" presName="shape" presStyleLbl="node1" presStyleIdx="3" presStyleCnt="12">
        <dgm:presLayoutVars>
          <dgm:bulletEnabled val="1"/>
        </dgm:presLayoutVars>
      </dgm:prSet>
      <dgm:spPr/>
    </dgm:pt>
    <dgm:pt modelId="{E244EEA8-5BE5-4A4C-8298-05E0C3379608}" type="pres">
      <dgm:prSet presAssocID="{CB80E5D4-D719-4716-AE92-FB6AD73C7709}" presName="sibTrans" presStyleLbl="sibTrans2D1" presStyleIdx="3" presStyleCnt="11"/>
      <dgm:spPr/>
    </dgm:pt>
    <dgm:pt modelId="{4B471204-011B-4F9C-96D7-843AE7ABD285}" type="pres">
      <dgm:prSet presAssocID="{59345BFB-C08A-4171-8020-E8104A595965}" presName="middleNode" presStyleCnt="0"/>
      <dgm:spPr/>
    </dgm:pt>
    <dgm:pt modelId="{B5AC9B67-ED1C-42E0-BD59-06D73EB3708B}" type="pres">
      <dgm:prSet presAssocID="{59345BFB-C08A-4171-8020-E8104A595965}" presName="padding" presStyleLbl="node1" presStyleIdx="3" presStyleCnt="12"/>
      <dgm:spPr/>
    </dgm:pt>
    <dgm:pt modelId="{6D41B976-B4AB-4631-BF87-D3EC887E6BC9}" type="pres">
      <dgm:prSet presAssocID="{59345BFB-C08A-4171-8020-E8104A595965}" presName="shap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8CC771-DB04-48D3-A4A4-ED9E6187188C}" type="pres">
      <dgm:prSet presAssocID="{4B95834C-2908-4901-97D5-64399EE38594}" presName="sibTrans" presStyleLbl="sibTrans2D1" presStyleIdx="4" presStyleCnt="11"/>
      <dgm:spPr/>
    </dgm:pt>
    <dgm:pt modelId="{3482AD89-78E0-489E-95DB-2BA77904A085}" type="pres">
      <dgm:prSet presAssocID="{A5AF8CCE-90CC-4911-AAAF-359903E8600C}" presName="middleNode" presStyleCnt="0"/>
      <dgm:spPr/>
    </dgm:pt>
    <dgm:pt modelId="{871B8F29-E8E5-4E01-B802-359A500E89F7}" type="pres">
      <dgm:prSet presAssocID="{A5AF8CCE-90CC-4911-AAAF-359903E8600C}" presName="padding" presStyleLbl="node1" presStyleIdx="4" presStyleCnt="12"/>
      <dgm:spPr/>
    </dgm:pt>
    <dgm:pt modelId="{985E088C-0F3F-44B4-99E5-542768CFDD1F}" type="pres">
      <dgm:prSet presAssocID="{A5AF8CCE-90CC-4911-AAAF-359903E8600C}" presName="shap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9EDDA1-F8D6-4405-A5AF-2712A78E5D86}" type="pres">
      <dgm:prSet presAssocID="{0EF43F2C-B319-4047-B15E-C8E4DEE02F8B}" presName="sibTrans" presStyleLbl="sibTrans2D1" presStyleIdx="5" presStyleCnt="11"/>
      <dgm:spPr/>
    </dgm:pt>
    <dgm:pt modelId="{0A2D413C-3682-4961-8124-AE5B7D0BF05B}" type="pres">
      <dgm:prSet presAssocID="{E9DB0FD3-626B-4D25-929F-351B708BAEDE}" presName="middleNode" presStyleCnt="0"/>
      <dgm:spPr/>
    </dgm:pt>
    <dgm:pt modelId="{CB133ADA-B776-4D33-A926-78FD73BEB643}" type="pres">
      <dgm:prSet presAssocID="{E9DB0FD3-626B-4D25-929F-351B708BAEDE}" presName="padding" presStyleLbl="node1" presStyleIdx="5" presStyleCnt="12"/>
      <dgm:spPr/>
    </dgm:pt>
    <dgm:pt modelId="{5D710FEB-FCD6-49D3-8C92-0910578F516B}" type="pres">
      <dgm:prSet presAssocID="{E9DB0FD3-626B-4D25-929F-351B708BAEDE}" presName="shap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03378C0-59E3-4666-9722-85213A17A046}" type="pres">
      <dgm:prSet presAssocID="{50C68533-6D33-4720-892F-E74F106789DF}" presName="sibTrans" presStyleLbl="sibTrans2D1" presStyleIdx="6" presStyleCnt="11"/>
      <dgm:spPr/>
    </dgm:pt>
    <dgm:pt modelId="{1B7B1FDF-A38F-4093-ACB1-626F77ED99D9}" type="pres">
      <dgm:prSet presAssocID="{25115476-A345-4E18-A8C0-BC394662F0C5}" presName="middleNode" presStyleCnt="0"/>
      <dgm:spPr/>
    </dgm:pt>
    <dgm:pt modelId="{AFBDE57B-CAAF-4F53-B7C7-060B6FDCC2FC}" type="pres">
      <dgm:prSet presAssocID="{25115476-A345-4E18-A8C0-BC394662F0C5}" presName="padding" presStyleLbl="node1" presStyleIdx="6" presStyleCnt="12"/>
      <dgm:spPr/>
    </dgm:pt>
    <dgm:pt modelId="{A7FEAE54-21C7-4D6B-B803-EBAFEDDD8B57}" type="pres">
      <dgm:prSet presAssocID="{25115476-A345-4E18-A8C0-BC394662F0C5}" presName="shap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640E4A-AA2E-46F1-A997-A41AC2A8C423}" type="pres">
      <dgm:prSet presAssocID="{90AA4588-E187-4D37-9C49-6CA0B5C6C8D3}" presName="sibTrans" presStyleLbl="sibTrans2D1" presStyleIdx="7" presStyleCnt="11"/>
      <dgm:spPr/>
    </dgm:pt>
    <dgm:pt modelId="{88B507CE-CFF7-4996-85FA-327A34231A99}" type="pres">
      <dgm:prSet presAssocID="{8A270257-4446-4130-AE73-DFAF44B66FE2}" presName="middleNode" presStyleCnt="0"/>
      <dgm:spPr/>
    </dgm:pt>
    <dgm:pt modelId="{70FCEB83-4E2B-40AF-A669-C72EA177907C}" type="pres">
      <dgm:prSet presAssocID="{8A270257-4446-4130-AE73-DFAF44B66FE2}" presName="padding" presStyleLbl="node1" presStyleIdx="7" presStyleCnt="12"/>
      <dgm:spPr/>
    </dgm:pt>
    <dgm:pt modelId="{4F325CCC-D4A5-494F-966F-9E99CB6FE34C}" type="pres">
      <dgm:prSet presAssocID="{8A270257-4446-4130-AE73-DFAF44B66FE2}" presName="shape" presStyleLbl="node1" presStyleIdx="8" presStyleCnt="12">
        <dgm:presLayoutVars>
          <dgm:bulletEnabled val="1"/>
        </dgm:presLayoutVars>
      </dgm:prSet>
      <dgm:spPr/>
    </dgm:pt>
    <dgm:pt modelId="{DCC00D64-5F80-4051-B9DB-BA53C9E153E9}" type="pres">
      <dgm:prSet presAssocID="{1A797FB4-F4D3-4A01-AD12-C8363C0C23E0}" presName="sibTrans" presStyleLbl="sibTrans2D1" presStyleIdx="8" presStyleCnt="11"/>
      <dgm:spPr/>
    </dgm:pt>
    <dgm:pt modelId="{DB067D5B-660C-4708-BDDF-4FE4FCE250BC}" type="pres">
      <dgm:prSet presAssocID="{0E5F5D63-2253-4EE1-B90A-AF387EA1AFE8}" presName="middleNode" presStyleCnt="0"/>
      <dgm:spPr/>
    </dgm:pt>
    <dgm:pt modelId="{8A15AD8C-D843-4882-8F2A-968DB297B283}" type="pres">
      <dgm:prSet presAssocID="{0E5F5D63-2253-4EE1-B90A-AF387EA1AFE8}" presName="padding" presStyleLbl="node1" presStyleIdx="8" presStyleCnt="12"/>
      <dgm:spPr/>
    </dgm:pt>
    <dgm:pt modelId="{04B6E5BE-0B6B-4819-B2EA-E5E5F44C8B4F}" type="pres">
      <dgm:prSet presAssocID="{0E5F5D63-2253-4EE1-B90A-AF387EA1AFE8}" presName="shap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B5BDD0-4A8F-44B4-9138-B824D91E4BEC}" type="pres">
      <dgm:prSet presAssocID="{86801CE5-11E2-4E22-83DB-8CE53EC57703}" presName="sibTrans" presStyleLbl="sibTrans2D1" presStyleIdx="9" presStyleCnt="11"/>
      <dgm:spPr/>
    </dgm:pt>
    <dgm:pt modelId="{C23B9BEB-019A-42D5-B24F-F31DC524DE63}" type="pres">
      <dgm:prSet presAssocID="{DD3488AF-B9E2-4453-97EE-BD2DAF4CD96B}" presName="middleNode" presStyleCnt="0"/>
      <dgm:spPr/>
    </dgm:pt>
    <dgm:pt modelId="{5579DB94-3966-4A4E-A8A5-49535D09B14D}" type="pres">
      <dgm:prSet presAssocID="{DD3488AF-B9E2-4453-97EE-BD2DAF4CD96B}" presName="padding" presStyleLbl="node1" presStyleIdx="9" presStyleCnt="12"/>
      <dgm:spPr/>
    </dgm:pt>
    <dgm:pt modelId="{4D4F09CB-DA1C-4D6F-BFD2-7FEBCE35EAF4}" type="pres">
      <dgm:prSet presAssocID="{DD3488AF-B9E2-4453-97EE-BD2DAF4CD96B}" presName="shap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A5F3C0A-E0D8-4E93-AEB8-E2318AFF6058}" type="pres">
      <dgm:prSet presAssocID="{CD247174-C27D-4435-A5E0-112C15906CF8}" presName="sibTrans" presStyleLbl="sibTrans2D1" presStyleIdx="10" presStyleCnt="11"/>
      <dgm:spPr/>
    </dgm:pt>
    <dgm:pt modelId="{18D10A74-E2A0-4BE3-BA12-C5D578A1B0E0}" type="pres">
      <dgm:prSet presAssocID="{C98E223B-CC22-470E-AD46-ADBCBEE93D26}" presName="last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AB99FF5-B6B5-471D-A245-349AD57DF29C}" type="presOf" srcId="{90AA4588-E187-4D37-9C49-6CA0B5C6C8D3}" destId="{F1640E4A-AA2E-46F1-A997-A41AC2A8C423}" srcOrd="0" destOrd="0" presId="urn:microsoft.com/office/officeart/2005/8/layout/bProcess2"/>
    <dgm:cxn modelId="{416A4992-701D-416F-948C-CAA05456C601}" srcId="{D67D8B9E-D526-48FE-BED9-02C478D6BF7A}" destId="{59345BFB-C08A-4171-8020-E8104A595965}" srcOrd="4" destOrd="0" parTransId="{B0C16463-AEE7-484D-B994-14C0E69E6B8A}" sibTransId="{4B95834C-2908-4901-97D5-64399EE38594}"/>
    <dgm:cxn modelId="{F84BC042-6A0F-4DB4-9E5A-19798FE8155E}" type="presOf" srcId="{A5AF8CCE-90CC-4911-AAAF-359903E8600C}" destId="{985E088C-0F3F-44B4-99E5-542768CFDD1F}" srcOrd="0" destOrd="0" presId="urn:microsoft.com/office/officeart/2005/8/layout/bProcess2"/>
    <dgm:cxn modelId="{E3EA76A4-4D7F-4396-8684-DDD14B44ACCB}" type="presOf" srcId="{4B95834C-2908-4901-97D5-64399EE38594}" destId="{758CC771-DB04-48D3-A4A4-ED9E6187188C}" srcOrd="0" destOrd="0" presId="urn:microsoft.com/office/officeart/2005/8/layout/bProcess2"/>
    <dgm:cxn modelId="{2D2C17BD-0514-4B2D-BBD7-1E35B3576B62}" srcId="{D67D8B9E-D526-48FE-BED9-02C478D6BF7A}" destId="{25115476-A345-4E18-A8C0-BC394662F0C5}" srcOrd="7" destOrd="0" parTransId="{1EB88DD0-0BAC-45D8-B592-5FD899E67374}" sibTransId="{90AA4588-E187-4D37-9C49-6CA0B5C6C8D3}"/>
    <dgm:cxn modelId="{74F03C56-B02B-4AF1-A6E8-8E8F1B08AB63}" srcId="{D67D8B9E-D526-48FE-BED9-02C478D6BF7A}" destId="{F69984E9-4AA8-430F-914F-4385E50DA1F9}" srcOrd="3" destOrd="0" parTransId="{36463C7A-D767-464A-9758-FA8658D01EE1}" sibTransId="{CB80E5D4-D719-4716-AE92-FB6AD73C7709}"/>
    <dgm:cxn modelId="{86243C5B-4DD7-4CB3-9E4F-F6F9633BBDED}" type="presOf" srcId="{8A270257-4446-4130-AE73-DFAF44B66FE2}" destId="{4F325CCC-D4A5-494F-966F-9E99CB6FE34C}" srcOrd="0" destOrd="0" presId="urn:microsoft.com/office/officeart/2005/8/layout/bProcess2"/>
    <dgm:cxn modelId="{5F2EE74F-90F6-48F7-8470-EA8C110AD73A}" srcId="{D67D8B9E-D526-48FE-BED9-02C478D6BF7A}" destId="{19C3E42E-1F09-4AA5-9607-2C9EA1DC45C2}" srcOrd="1" destOrd="0" parTransId="{ACCDBD33-7AD3-4B74-84D2-23D13AD1B175}" sibTransId="{CCE2463D-BA87-495C-BA36-0074FB59F013}"/>
    <dgm:cxn modelId="{D049FC18-80FC-4FBB-8D67-735026D95825}" type="presOf" srcId="{E9DB0FD3-626B-4D25-929F-351B708BAEDE}" destId="{5D710FEB-FCD6-49D3-8C92-0910578F516B}" srcOrd="0" destOrd="0" presId="urn:microsoft.com/office/officeart/2005/8/layout/bProcess2"/>
    <dgm:cxn modelId="{63BFDAF7-7714-439C-ACE2-A6668E8D7698}" type="presOf" srcId="{50C68533-6D33-4720-892F-E74F106789DF}" destId="{C03378C0-59E3-4666-9722-85213A17A046}" srcOrd="0" destOrd="0" presId="urn:microsoft.com/office/officeart/2005/8/layout/bProcess2"/>
    <dgm:cxn modelId="{43DCC3AA-3302-42A8-BCFE-FEA2BB60A0C6}" type="presOf" srcId="{CB80E5D4-D719-4716-AE92-FB6AD73C7709}" destId="{E244EEA8-5BE5-4A4C-8298-05E0C3379608}" srcOrd="0" destOrd="0" presId="urn:microsoft.com/office/officeart/2005/8/layout/bProcess2"/>
    <dgm:cxn modelId="{37C35DFD-C04C-4F29-A854-47AD16FB8851}" type="presOf" srcId="{1A797FB4-F4D3-4A01-AD12-C8363C0C23E0}" destId="{DCC00D64-5F80-4051-B9DB-BA53C9E153E9}" srcOrd="0" destOrd="0" presId="urn:microsoft.com/office/officeart/2005/8/layout/bProcess2"/>
    <dgm:cxn modelId="{B867EBBF-05DD-43D5-98BD-BA8204760EF8}" srcId="{D67D8B9E-D526-48FE-BED9-02C478D6BF7A}" destId="{C98E223B-CC22-470E-AD46-ADBCBEE93D26}" srcOrd="11" destOrd="0" parTransId="{BB38AF04-DDD6-4D79-9F3B-3F0952BC2740}" sibTransId="{AE27F949-1830-4E96-8D66-A0F785AA303A}"/>
    <dgm:cxn modelId="{FD5BD601-A287-424B-B380-A032F26B3220}" type="presOf" srcId="{59345BFB-C08A-4171-8020-E8104A595965}" destId="{6D41B976-B4AB-4631-BF87-D3EC887E6BC9}" srcOrd="0" destOrd="0" presId="urn:microsoft.com/office/officeart/2005/8/layout/bProcess2"/>
    <dgm:cxn modelId="{5505C431-3305-470D-AA53-08687D9ECC0B}" type="presOf" srcId="{B038CA56-4AFF-4D88-8DE4-38A0A1181ABD}" destId="{16F598FE-F8EA-44B7-90D9-BE1EE3662E23}" srcOrd="0" destOrd="0" presId="urn:microsoft.com/office/officeart/2005/8/layout/bProcess2"/>
    <dgm:cxn modelId="{ADBF9AE0-4560-48C1-82BD-CE576CCD832C}" srcId="{D67D8B9E-D526-48FE-BED9-02C478D6BF7A}" destId="{A5AF8CCE-90CC-4911-AAAF-359903E8600C}" srcOrd="5" destOrd="0" parTransId="{4E73EB81-A97A-43D4-815A-8E1A78B3972F}" sibTransId="{0EF43F2C-B319-4047-B15E-C8E4DEE02F8B}"/>
    <dgm:cxn modelId="{B4D053E4-86F1-4915-B952-CA8634151172}" type="presOf" srcId="{C98E223B-CC22-470E-AD46-ADBCBEE93D26}" destId="{18D10A74-E2A0-4BE3-BA12-C5D578A1B0E0}" srcOrd="0" destOrd="0" presId="urn:microsoft.com/office/officeart/2005/8/layout/bProcess2"/>
    <dgm:cxn modelId="{F695AACF-6FD5-48D1-8655-A96AA9DD4B48}" srcId="{D67D8B9E-D526-48FE-BED9-02C478D6BF7A}" destId="{E9DB0FD3-626B-4D25-929F-351B708BAEDE}" srcOrd="6" destOrd="0" parTransId="{DA219037-921B-4B70-A328-932A41796CF9}" sibTransId="{50C68533-6D33-4720-892F-E74F106789DF}"/>
    <dgm:cxn modelId="{52D010C9-4EBD-448C-B646-E7E7EAB62EFC}" type="presOf" srcId="{19C3E42E-1F09-4AA5-9607-2C9EA1DC45C2}" destId="{E521C554-B22F-4F02-AC24-E306CA0DBD47}" srcOrd="0" destOrd="0" presId="urn:microsoft.com/office/officeart/2005/8/layout/bProcess2"/>
    <dgm:cxn modelId="{1D2252DB-DADC-4D2A-A512-CDC5C8FC0DBD}" type="presOf" srcId="{D67D8B9E-D526-48FE-BED9-02C478D6BF7A}" destId="{73CD9F41-D6BB-440F-BBF9-B7193591F5DC}" srcOrd="0" destOrd="0" presId="urn:microsoft.com/office/officeart/2005/8/layout/bProcess2"/>
    <dgm:cxn modelId="{EB792FA1-2BD0-4A60-9082-2B91FE4CDF7E}" type="presOf" srcId="{B077516F-8E09-497D-BB39-80DD192185DF}" destId="{DF2B2DCB-752B-463E-80EC-6C26FADF9C0F}" srcOrd="0" destOrd="0" presId="urn:microsoft.com/office/officeart/2005/8/layout/bProcess2"/>
    <dgm:cxn modelId="{100AC110-380F-4B78-AF20-5F04E5C81A73}" type="presOf" srcId="{CD247174-C27D-4435-A5E0-112C15906CF8}" destId="{BA5F3C0A-E0D8-4E93-AEB8-E2318AFF6058}" srcOrd="0" destOrd="0" presId="urn:microsoft.com/office/officeart/2005/8/layout/bProcess2"/>
    <dgm:cxn modelId="{FC9AC057-1573-43A4-9DD2-7D2F27FE5E18}" type="presOf" srcId="{25115476-A345-4E18-A8C0-BC394662F0C5}" destId="{A7FEAE54-21C7-4D6B-B803-EBAFEDDD8B57}" srcOrd="0" destOrd="0" presId="urn:microsoft.com/office/officeart/2005/8/layout/bProcess2"/>
    <dgm:cxn modelId="{1BA3A546-2794-4432-89AF-E6576E137DBB}" type="presOf" srcId="{F69984E9-4AA8-430F-914F-4385E50DA1F9}" destId="{55B9320F-4FE2-4E3C-83BC-BEDAE2C36A09}" srcOrd="0" destOrd="0" presId="urn:microsoft.com/office/officeart/2005/8/layout/bProcess2"/>
    <dgm:cxn modelId="{F468BCFD-1B6E-45E8-84B1-59B533651D0C}" type="presOf" srcId="{EA381C8A-DE93-4039-BDAF-A7D31B9B5186}" destId="{404FCAEA-0F5B-4BBA-9B1D-D14588D4CDFB}" srcOrd="0" destOrd="0" presId="urn:microsoft.com/office/officeart/2005/8/layout/bProcess2"/>
    <dgm:cxn modelId="{400FE8E4-F2C0-4362-941B-4E80298E964D}" type="presOf" srcId="{29F28AB7-C71F-432F-A190-CC28F749196D}" destId="{A321BE71-2627-4110-A8FE-E907A47DDD2B}" srcOrd="0" destOrd="0" presId="urn:microsoft.com/office/officeart/2005/8/layout/bProcess2"/>
    <dgm:cxn modelId="{2BA76A76-A3D1-404B-9485-980F9C32FC24}" type="presOf" srcId="{0EF43F2C-B319-4047-B15E-C8E4DEE02F8B}" destId="{889EDDA1-F8D6-4405-A5AF-2712A78E5D86}" srcOrd="0" destOrd="0" presId="urn:microsoft.com/office/officeart/2005/8/layout/bProcess2"/>
    <dgm:cxn modelId="{019C748A-EAE5-482D-8F93-79180F4737E8}" srcId="{D67D8B9E-D526-48FE-BED9-02C478D6BF7A}" destId="{EA381C8A-DE93-4039-BDAF-A7D31B9B5186}" srcOrd="0" destOrd="0" parTransId="{D7477CAB-44C1-4005-A1BD-B9496D04BAFA}" sibTransId="{29F28AB7-C71F-432F-A190-CC28F749196D}"/>
    <dgm:cxn modelId="{1EAB7261-2CA2-4470-8F7C-B6D46BD0B097}" srcId="{D67D8B9E-D526-48FE-BED9-02C478D6BF7A}" destId="{DD3488AF-B9E2-4453-97EE-BD2DAF4CD96B}" srcOrd="10" destOrd="0" parTransId="{A618ADBC-68FB-4E0C-B02F-5721EECA8958}" sibTransId="{CD247174-C27D-4435-A5E0-112C15906CF8}"/>
    <dgm:cxn modelId="{6FEA8BB2-DDCE-4AAB-8571-5AF7697F33E9}" srcId="{D67D8B9E-D526-48FE-BED9-02C478D6BF7A}" destId="{0E5F5D63-2253-4EE1-B90A-AF387EA1AFE8}" srcOrd="9" destOrd="0" parTransId="{BF9B9C92-C2FA-4347-9227-CC3715D9BA11}" sibTransId="{86801CE5-11E2-4E22-83DB-8CE53EC57703}"/>
    <dgm:cxn modelId="{8E84D7EE-9979-4FF7-9001-07AE3AE8307B}" type="presOf" srcId="{86801CE5-11E2-4E22-83DB-8CE53EC57703}" destId="{22B5BDD0-4A8F-44B4-9138-B824D91E4BEC}" srcOrd="0" destOrd="0" presId="urn:microsoft.com/office/officeart/2005/8/layout/bProcess2"/>
    <dgm:cxn modelId="{BC87F679-49F7-466D-9141-2E88A304FDF6}" type="presOf" srcId="{0E5F5D63-2253-4EE1-B90A-AF387EA1AFE8}" destId="{04B6E5BE-0B6B-4819-B2EA-E5E5F44C8B4F}" srcOrd="0" destOrd="0" presId="urn:microsoft.com/office/officeart/2005/8/layout/bProcess2"/>
    <dgm:cxn modelId="{5B77C2B2-562A-497F-8111-AF2CD02AAF0A}" srcId="{D67D8B9E-D526-48FE-BED9-02C478D6BF7A}" destId="{8A270257-4446-4130-AE73-DFAF44B66FE2}" srcOrd="8" destOrd="0" parTransId="{79B60EFA-5328-4593-A555-1A1530EAAAA7}" sibTransId="{1A797FB4-F4D3-4A01-AD12-C8363C0C23E0}"/>
    <dgm:cxn modelId="{BA674E95-413E-4F7F-B338-CFEEC5F483E7}" type="presOf" srcId="{CCE2463D-BA87-495C-BA36-0074FB59F013}" destId="{E1864C8D-73E1-49A5-9ED5-8EFAB19CD71B}" srcOrd="0" destOrd="0" presId="urn:microsoft.com/office/officeart/2005/8/layout/bProcess2"/>
    <dgm:cxn modelId="{D28601F0-5AB7-437F-9A61-CD4C3F052A7B}" type="presOf" srcId="{DD3488AF-B9E2-4453-97EE-BD2DAF4CD96B}" destId="{4D4F09CB-DA1C-4D6F-BFD2-7FEBCE35EAF4}" srcOrd="0" destOrd="0" presId="urn:microsoft.com/office/officeart/2005/8/layout/bProcess2"/>
    <dgm:cxn modelId="{F4A7784C-6932-4133-81BC-7C5B0B5C0FDE}" srcId="{D67D8B9E-D526-48FE-BED9-02C478D6BF7A}" destId="{B038CA56-4AFF-4D88-8DE4-38A0A1181ABD}" srcOrd="2" destOrd="0" parTransId="{AD692CC7-53E6-4916-9C0E-26266C1347AC}" sibTransId="{B077516F-8E09-497D-BB39-80DD192185DF}"/>
    <dgm:cxn modelId="{9D503C6C-670B-4907-A0D4-EDFBB6145634}" type="presParOf" srcId="{73CD9F41-D6BB-440F-BBF9-B7193591F5DC}" destId="{404FCAEA-0F5B-4BBA-9B1D-D14588D4CDFB}" srcOrd="0" destOrd="0" presId="urn:microsoft.com/office/officeart/2005/8/layout/bProcess2"/>
    <dgm:cxn modelId="{BC49A411-1B44-4B12-886D-984019C9F7E4}" type="presParOf" srcId="{73CD9F41-D6BB-440F-BBF9-B7193591F5DC}" destId="{A321BE71-2627-4110-A8FE-E907A47DDD2B}" srcOrd="1" destOrd="0" presId="urn:microsoft.com/office/officeart/2005/8/layout/bProcess2"/>
    <dgm:cxn modelId="{D7D8A3DA-0629-4F2D-A05D-B9A17C423615}" type="presParOf" srcId="{73CD9F41-D6BB-440F-BBF9-B7193591F5DC}" destId="{FCE5CA9C-2E9E-4028-BEEB-09A553B0ED78}" srcOrd="2" destOrd="0" presId="urn:microsoft.com/office/officeart/2005/8/layout/bProcess2"/>
    <dgm:cxn modelId="{557CBC4D-BF92-48B3-A1D0-612E9DD54C2F}" type="presParOf" srcId="{FCE5CA9C-2E9E-4028-BEEB-09A553B0ED78}" destId="{D3A8CEB5-8CDC-41AC-9E63-2170B50EC928}" srcOrd="0" destOrd="0" presId="urn:microsoft.com/office/officeart/2005/8/layout/bProcess2"/>
    <dgm:cxn modelId="{3F5A3054-6DDE-4FB2-9DF2-3C4D6EB781D7}" type="presParOf" srcId="{FCE5CA9C-2E9E-4028-BEEB-09A553B0ED78}" destId="{E521C554-B22F-4F02-AC24-E306CA0DBD47}" srcOrd="1" destOrd="0" presId="urn:microsoft.com/office/officeart/2005/8/layout/bProcess2"/>
    <dgm:cxn modelId="{7C477A4D-71A2-4D88-8767-5EAEBD590D76}" type="presParOf" srcId="{73CD9F41-D6BB-440F-BBF9-B7193591F5DC}" destId="{E1864C8D-73E1-49A5-9ED5-8EFAB19CD71B}" srcOrd="3" destOrd="0" presId="urn:microsoft.com/office/officeart/2005/8/layout/bProcess2"/>
    <dgm:cxn modelId="{B274D8DF-7B18-48BD-A565-BE28B76675D0}" type="presParOf" srcId="{73CD9F41-D6BB-440F-BBF9-B7193591F5DC}" destId="{AF6BB154-438A-4D63-82C9-DC8681425709}" srcOrd="4" destOrd="0" presId="urn:microsoft.com/office/officeart/2005/8/layout/bProcess2"/>
    <dgm:cxn modelId="{CA016745-8240-49B6-9B2D-8C04686FBCE5}" type="presParOf" srcId="{AF6BB154-438A-4D63-82C9-DC8681425709}" destId="{68644872-1E85-402F-AD33-12A5951460BB}" srcOrd="0" destOrd="0" presId="urn:microsoft.com/office/officeart/2005/8/layout/bProcess2"/>
    <dgm:cxn modelId="{DBCA450A-19E2-4AC2-ADB3-86083B9DE169}" type="presParOf" srcId="{AF6BB154-438A-4D63-82C9-DC8681425709}" destId="{16F598FE-F8EA-44B7-90D9-BE1EE3662E23}" srcOrd="1" destOrd="0" presId="urn:microsoft.com/office/officeart/2005/8/layout/bProcess2"/>
    <dgm:cxn modelId="{5A330D8F-9B14-4A8E-AF97-4B1915222A69}" type="presParOf" srcId="{73CD9F41-D6BB-440F-BBF9-B7193591F5DC}" destId="{DF2B2DCB-752B-463E-80EC-6C26FADF9C0F}" srcOrd="5" destOrd="0" presId="urn:microsoft.com/office/officeart/2005/8/layout/bProcess2"/>
    <dgm:cxn modelId="{3D0ABB6A-6EBD-47C8-BA29-6E1FC1C0A037}" type="presParOf" srcId="{73CD9F41-D6BB-440F-BBF9-B7193591F5DC}" destId="{13309B4D-3A5B-486B-ABC9-7A6419729658}" srcOrd="6" destOrd="0" presId="urn:microsoft.com/office/officeart/2005/8/layout/bProcess2"/>
    <dgm:cxn modelId="{FC05881C-8443-4A73-B0AA-75D97A661001}" type="presParOf" srcId="{13309B4D-3A5B-486B-ABC9-7A6419729658}" destId="{32667D04-D793-47F4-9614-4D7F122809E8}" srcOrd="0" destOrd="0" presId="urn:microsoft.com/office/officeart/2005/8/layout/bProcess2"/>
    <dgm:cxn modelId="{4B072676-E965-42F0-951A-644275DC0934}" type="presParOf" srcId="{13309B4D-3A5B-486B-ABC9-7A6419729658}" destId="{55B9320F-4FE2-4E3C-83BC-BEDAE2C36A09}" srcOrd="1" destOrd="0" presId="urn:microsoft.com/office/officeart/2005/8/layout/bProcess2"/>
    <dgm:cxn modelId="{7353A35E-9A57-4B3F-AA7A-FC3DB2DE838D}" type="presParOf" srcId="{73CD9F41-D6BB-440F-BBF9-B7193591F5DC}" destId="{E244EEA8-5BE5-4A4C-8298-05E0C3379608}" srcOrd="7" destOrd="0" presId="urn:microsoft.com/office/officeart/2005/8/layout/bProcess2"/>
    <dgm:cxn modelId="{7D25F83D-ED1E-4F1C-8433-71C1FE9CFF0C}" type="presParOf" srcId="{73CD9F41-D6BB-440F-BBF9-B7193591F5DC}" destId="{4B471204-011B-4F9C-96D7-843AE7ABD285}" srcOrd="8" destOrd="0" presId="urn:microsoft.com/office/officeart/2005/8/layout/bProcess2"/>
    <dgm:cxn modelId="{B6B141BD-CE2D-4D21-B7F5-8419C886B493}" type="presParOf" srcId="{4B471204-011B-4F9C-96D7-843AE7ABD285}" destId="{B5AC9B67-ED1C-42E0-BD59-06D73EB3708B}" srcOrd="0" destOrd="0" presId="urn:microsoft.com/office/officeart/2005/8/layout/bProcess2"/>
    <dgm:cxn modelId="{AB935995-689B-439D-B98D-45085C8F439D}" type="presParOf" srcId="{4B471204-011B-4F9C-96D7-843AE7ABD285}" destId="{6D41B976-B4AB-4631-BF87-D3EC887E6BC9}" srcOrd="1" destOrd="0" presId="urn:microsoft.com/office/officeart/2005/8/layout/bProcess2"/>
    <dgm:cxn modelId="{F17A179E-17C1-47A6-B88B-1673FDBF1AEC}" type="presParOf" srcId="{73CD9F41-D6BB-440F-BBF9-B7193591F5DC}" destId="{758CC771-DB04-48D3-A4A4-ED9E6187188C}" srcOrd="9" destOrd="0" presId="urn:microsoft.com/office/officeart/2005/8/layout/bProcess2"/>
    <dgm:cxn modelId="{DF98FB44-856F-4718-BDEB-FD3443581F9F}" type="presParOf" srcId="{73CD9F41-D6BB-440F-BBF9-B7193591F5DC}" destId="{3482AD89-78E0-489E-95DB-2BA77904A085}" srcOrd="10" destOrd="0" presId="urn:microsoft.com/office/officeart/2005/8/layout/bProcess2"/>
    <dgm:cxn modelId="{9445DC65-FBC0-4D95-8654-E60B7B5B47A0}" type="presParOf" srcId="{3482AD89-78E0-489E-95DB-2BA77904A085}" destId="{871B8F29-E8E5-4E01-B802-359A500E89F7}" srcOrd="0" destOrd="0" presId="urn:microsoft.com/office/officeart/2005/8/layout/bProcess2"/>
    <dgm:cxn modelId="{9DC605E8-A28C-4912-90A8-BC57F4FA83CD}" type="presParOf" srcId="{3482AD89-78E0-489E-95DB-2BA77904A085}" destId="{985E088C-0F3F-44B4-99E5-542768CFDD1F}" srcOrd="1" destOrd="0" presId="urn:microsoft.com/office/officeart/2005/8/layout/bProcess2"/>
    <dgm:cxn modelId="{FAE6E81C-44FF-4971-88D2-A5EDACA94385}" type="presParOf" srcId="{73CD9F41-D6BB-440F-BBF9-B7193591F5DC}" destId="{889EDDA1-F8D6-4405-A5AF-2712A78E5D86}" srcOrd="11" destOrd="0" presId="urn:microsoft.com/office/officeart/2005/8/layout/bProcess2"/>
    <dgm:cxn modelId="{84BB19C4-D69D-43DF-8155-EF63E621F9C5}" type="presParOf" srcId="{73CD9F41-D6BB-440F-BBF9-B7193591F5DC}" destId="{0A2D413C-3682-4961-8124-AE5B7D0BF05B}" srcOrd="12" destOrd="0" presId="urn:microsoft.com/office/officeart/2005/8/layout/bProcess2"/>
    <dgm:cxn modelId="{D92C77A3-E734-424D-873C-BC69A6C1FA27}" type="presParOf" srcId="{0A2D413C-3682-4961-8124-AE5B7D0BF05B}" destId="{CB133ADA-B776-4D33-A926-78FD73BEB643}" srcOrd="0" destOrd="0" presId="urn:microsoft.com/office/officeart/2005/8/layout/bProcess2"/>
    <dgm:cxn modelId="{18BBB1B5-DB0E-4A88-8CA4-7CC0C8586573}" type="presParOf" srcId="{0A2D413C-3682-4961-8124-AE5B7D0BF05B}" destId="{5D710FEB-FCD6-49D3-8C92-0910578F516B}" srcOrd="1" destOrd="0" presId="urn:microsoft.com/office/officeart/2005/8/layout/bProcess2"/>
    <dgm:cxn modelId="{0CC77E72-CEE2-46E3-BC2F-D84F3F3BF739}" type="presParOf" srcId="{73CD9F41-D6BB-440F-BBF9-B7193591F5DC}" destId="{C03378C0-59E3-4666-9722-85213A17A046}" srcOrd="13" destOrd="0" presId="urn:microsoft.com/office/officeart/2005/8/layout/bProcess2"/>
    <dgm:cxn modelId="{88BDDCEF-1555-46D7-81E3-54CB920AEF77}" type="presParOf" srcId="{73CD9F41-D6BB-440F-BBF9-B7193591F5DC}" destId="{1B7B1FDF-A38F-4093-ACB1-626F77ED99D9}" srcOrd="14" destOrd="0" presId="urn:microsoft.com/office/officeart/2005/8/layout/bProcess2"/>
    <dgm:cxn modelId="{0170D885-16D5-4EE4-A29D-133FBFAA0C38}" type="presParOf" srcId="{1B7B1FDF-A38F-4093-ACB1-626F77ED99D9}" destId="{AFBDE57B-CAAF-4F53-B7C7-060B6FDCC2FC}" srcOrd="0" destOrd="0" presId="urn:microsoft.com/office/officeart/2005/8/layout/bProcess2"/>
    <dgm:cxn modelId="{FE88DF2F-2EFF-415D-B41F-5AC3AA6C79CA}" type="presParOf" srcId="{1B7B1FDF-A38F-4093-ACB1-626F77ED99D9}" destId="{A7FEAE54-21C7-4D6B-B803-EBAFEDDD8B57}" srcOrd="1" destOrd="0" presId="urn:microsoft.com/office/officeart/2005/8/layout/bProcess2"/>
    <dgm:cxn modelId="{097009BC-1436-4F99-BD8E-ED6D09D85C8C}" type="presParOf" srcId="{73CD9F41-D6BB-440F-BBF9-B7193591F5DC}" destId="{F1640E4A-AA2E-46F1-A997-A41AC2A8C423}" srcOrd="15" destOrd="0" presId="urn:microsoft.com/office/officeart/2005/8/layout/bProcess2"/>
    <dgm:cxn modelId="{BA9ADD35-9F89-4DCA-B32B-926468D7C1ED}" type="presParOf" srcId="{73CD9F41-D6BB-440F-BBF9-B7193591F5DC}" destId="{88B507CE-CFF7-4996-85FA-327A34231A99}" srcOrd="16" destOrd="0" presId="urn:microsoft.com/office/officeart/2005/8/layout/bProcess2"/>
    <dgm:cxn modelId="{1DDA3721-5B2D-4904-85D8-E34E84D347BE}" type="presParOf" srcId="{88B507CE-CFF7-4996-85FA-327A34231A99}" destId="{70FCEB83-4E2B-40AF-A669-C72EA177907C}" srcOrd="0" destOrd="0" presId="urn:microsoft.com/office/officeart/2005/8/layout/bProcess2"/>
    <dgm:cxn modelId="{4AACBABA-E2FF-433B-8D97-D8B163301D20}" type="presParOf" srcId="{88B507CE-CFF7-4996-85FA-327A34231A99}" destId="{4F325CCC-D4A5-494F-966F-9E99CB6FE34C}" srcOrd="1" destOrd="0" presId="urn:microsoft.com/office/officeart/2005/8/layout/bProcess2"/>
    <dgm:cxn modelId="{45A8CAA4-B2D4-4F20-9381-08D6E67F82BC}" type="presParOf" srcId="{73CD9F41-D6BB-440F-BBF9-B7193591F5DC}" destId="{DCC00D64-5F80-4051-B9DB-BA53C9E153E9}" srcOrd="17" destOrd="0" presId="urn:microsoft.com/office/officeart/2005/8/layout/bProcess2"/>
    <dgm:cxn modelId="{40B66DED-E2C4-4958-99AC-F48F9BB5F545}" type="presParOf" srcId="{73CD9F41-D6BB-440F-BBF9-B7193591F5DC}" destId="{DB067D5B-660C-4708-BDDF-4FE4FCE250BC}" srcOrd="18" destOrd="0" presId="urn:microsoft.com/office/officeart/2005/8/layout/bProcess2"/>
    <dgm:cxn modelId="{7CC83905-480C-4951-A4A1-9BBFF14BF603}" type="presParOf" srcId="{DB067D5B-660C-4708-BDDF-4FE4FCE250BC}" destId="{8A15AD8C-D843-4882-8F2A-968DB297B283}" srcOrd="0" destOrd="0" presId="urn:microsoft.com/office/officeart/2005/8/layout/bProcess2"/>
    <dgm:cxn modelId="{34042EC1-166B-4C9C-87A4-69191D4C585D}" type="presParOf" srcId="{DB067D5B-660C-4708-BDDF-4FE4FCE250BC}" destId="{04B6E5BE-0B6B-4819-B2EA-E5E5F44C8B4F}" srcOrd="1" destOrd="0" presId="urn:microsoft.com/office/officeart/2005/8/layout/bProcess2"/>
    <dgm:cxn modelId="{995ED2B1-BB36-44CC-A0E1-42BA03540BA0}" type="presParOf" srcId="{73CD9F41-D6BB-440F-BBF9-B7193591F5DC}" destId="{22B5BDD0-4A8F-44B4-9138-B824D91E4BEC}" srcOrd="19" destOrd="0" presId="urn:microsoft.com/office/officeart/2005/8/layout/bProcess2"/>
    <dgm:cxn modelId="{CC07E558-42A4-4AD0-918B-8AD89C3F7779}" type="presParOf" srcId="{73CD9F41-D6BB-440F-BBF9-B7193591F5DC}" destId="{C23B9BEB-019A-42D5-B24F-F31DC524DE63}" srcOrd="20" destOrd="0" presId="urn:microsoft.com/office/officeart/2005/8/layout/bProcess2"/>
    <dgm:cxn modelId="{DBCDD204-51C5-4ACB-B51F-0BCD79868775}" type="presParOf" srcId="{C23B9BEB-019A-42D5-B24F-F31DC524DE63}" destId="{5579DB94-3966-4A4E-A8A5-49535D09B14D}" srcOrd="0" destOrd="0" presId="urn:microsoft.com/office/officeart/2005/8/layout/bProcess2"/>
    <dgm:cxn modelId="{CB99B42F-A88B-43EC-AF3F-BC7D0CCDEC6E}" type="presParOf" srcId="{C23B9BEB-019A-42D5-B24F-F31DC524DE63}" destId="{4D4F09CB-DA1C-4D6F-BFD2-7FEBCE35EAF4}" srcOrd="1" destOrd="0" presId="urn:microsoft.com/office/officeart/2005/8/layout/bProcess2"/>
    <dgm:cxn modelId="{B3ABFF4E-EC64-4B08-AE4E-BAA13E09F33D}" type="presParOf" srcId="{73CD9F41-D6BB-440F-BBF9-B7193591F5DC}" destId="{BA5F3C0A-E0D8-4E93-AEB8-E2318AFF6058}" srcOrd="21" destOrd="0" presId="urn:microsoft.com/office/officeart/2005/8/layout/bProcess2"/>
    <dgm:cxn modelId="{8CC942A9-6CEB-4E9A-8A31-CE28421912C7}" type="presParOf" srcId="{73CD9F41-D6BB-440F-BBF9-B7193591F5DC}" destId="{18D10A74-E2A0-4BE3-BA12-C5D578A1B0E0}" srcOrd="2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49D1FF-5162-4272-8E29-2E50FFA739DC}" type="doc">
      <dgm:prSet loTypeId="urn:microsoft.com/office/officeart/2005/8/layout/radial4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721ED1A-0B47-402B-88C0-4BEF2C0AC421}">
      <dgm:prSet phldrT="[텍스트]"/>
      <dgm:spPr/>
      <dgm:t>
        <a:bodyPr/>
        <a:lstStyle/>
        <a:p>
          <a:pPr latinLnBrk="1"/>
          <a:r>
            <a:rPr lang="ko-KR" altLang="en-US" dirty="0" smtClean="0"/>
            <a:t>행동</a:t>
          </a:r>
          <a:endParaRPr lang="en-US" altLang="ko-KR" dirty="0" smtClean="0"/>
        </a:p>
        <a:p>
          <a:pPr latinLnBrk="1"/>
          <a:r>
            <a:rPr lang="ko-KR" altLang="en-US" dirty="0" smtClean="0"/>
            <a:t>좌지우지</a:t>
          </a:r>
          <a:endParaRPr lang="ko-KR" altLang="en-US" dirty="0"/>
        </a:p>
      </dgm:t>
    </dgm:pt>
    <dgm:pt modelId="{9987FEBE-2B11-4DB6-8B5C-3BF9C3A5ACE5}" type="parTrans" cxnId="{22EE7C4E-6621-4F24-8FAA-B26E77BA11F3}">
      <dgm:prSet/>
      <dgm:spPr/>
      <dgm:t>
        <a:bodyPr/>
        <a:lstStyle/>
        <a:p>
          <a:pPr latinLnBrk="1"/>
          <a:endParaRPr lang="ko-KR" altLang="en-US"/>
        </a:p>
      </dgm:t>
    </dgm:pt>
    <dgm:pt modelId="{E75284D4-A8CE-4F79-B9A6-D2233BF34800}" type="sibTrans" cxnId="{22EE7C4E-6621-4F24-8FAA-B26E77BA11F3}">
      <dgm:prSet/>
      <dgm:spPr/>
      <dgm:t>
        <a:bodyPr/>
        <a:lstStyle/>
        <a:p>
          <a:pPr latinLnBrk="1"/>
          <a:endParaRPr lang="ko-KR" altLang="en-US"/>
        </a:p>
      </dgm:t>
    </dgm:pt>
    <dgm:pt modelId="{3F969E0F-D3D2-403E-AC40-97BC42F0D328}">
      <dgm:prSet phldrT="[텍스트]"/>
      <dgm:spPr/>
      <dgm:t>
        <a:bodyPr/>
        <a:lstStyle/>
        <a:p>
          <a:pPr latinLnBrk="1"/>
          <a:r>
            <a:rPr lang="ko-KR" altLang="en-US" dirty="0" smtClean="0"/>
            <a:t>명령</a:t>
          </a:r>
          <a:endParaRPr lang="ko-KR" altLang="en-US" dirty="0"/>
        </a:p>
      </dgm:t>
    </dgm:pt>
    <dgm:pt modelId="{1056669E-DA1F-4992-BB48-8A25E25EC1A8}" type="parTrans" cxnId="{6BDA6A44-678E-4564-BF68-0762CBFDBE8E}">
      <dgm:prSet/>
      <dgm:spPr/>
      <dgm:t>
        <a:bodyPr/>
        <a:lstStyle/>
        <a:p>
          <a:pPr latinLnBrk="1"/>
          <a:endParaRPr lang="ko-KR" altLang="en-US"/>
        </a:p>
      </dgm:t>
    </dgm:pt>
    <dgm:pt modelId="{BA5666E4-4197-4B0C-8423-46939D6A22D7}" type="sibTrans" cxnId="{6BDA6A44-678E-4564-BF68-0762CBFDBE8E}">
      <dgm:prSet/>
      <dgm:spPr/>
      <dgm:t>
        <a:bodyPr/>
        <a:lstStyle/>
        <a:p>
          <a:pPr latinLnBrk="1"/>
          <a:endParaRPr lang="ko-KR" altLang="en-US"/>
        </a:p>
      </dgm:t>
    </dgm:pt>
    <dgm:pt modelId="{31BCA354-8516-4867-95E6-17E271BBE7D1}">
      <dgm:prSet phldrT="[텍스트]"/>
      <dgm:spPr/>
      <dgm:t>
        <a:bodyPr/>
        <a:lstStyle/>
        <a:p>
          <a:pPr latinLnBrk="1"/>
          <a:r>
            <a:rPr lang="ko-KR" altLang="en-US" dirty="0" smtClean="0"/>
            <a:t>통제</a:t>
          </a:r>
          <a:endParaRPr lang="ko-KR" altLang="en-US" dirty="0"/>
        </a:p>
      </dgm:t>
    </dgm:pt>
    <dgm:pt modelId="{85FE5519-2C77-48A1-BE0A-54BBD30DE3B8}" type="parTrans" cxnId="{6F4705F2-0724-41B9-8126-47D5EA7840E2}">
      <dgm:prSet/>
      <dgm:spPr/>
      <dgm:t>
        <a:bodyPr/>
        <a:lstStyle/>
        <a:p>
          <a:pPr latinLnBrk="1"/>
          <a:endParaRPr lang="ko-KR" altLang="en-US"/>
        </a:p>
      </dgm:t>
    </dgm:pt>
    <dgm:pt modelId="{8A0B1825-1498-4BCD-9745-0F4225E546DA}" type="sibTrans" cxnId="{6F4705F2-0724-41B9-8126-47D5EA7840E2}">
      <dgm:prSet/>
      <dgm:spPr/>
      <dgm:t>
        <a:bodyPr/>
        <a:lstStyle/>
        <a:p>
          <a:pPr latinLnBrk="1"/>
          <a:endParaRPr lang="ko-KR" altLang="en-US"/>
        </a:p>
      </dgm:t>
    </dgm:pt>
    <dgm:pt modelId="{92F8AFEE-FBE6-46DA-95BB-DD714F9B95A6}">
      <dgm:prSet phldrT="[텍스트]"/>
      <dgm:spPr/>
      <dgm:t>
        <a:bodyPr/>
        <a:lstStyle/>
        <a:p>
          <a:pPr latinLnBrk="1"/>
          <a:r>
            <a:rPr lang="ko-KR" altLang="en-US" dirty="0" smtClean="0"/>
            <a:t>간섭</a:t>
          </a:r>
          <a:endParaRPr lang="ko-KR" altLang="en-US" dirty="0"/>
        </a:p>
      </dgm:t>
    </dgm:pt>
    <dgm:pt modelId="{2B922D5A-C549-4D24-9C18-D65065C9F82E}" type="parTrans" cxnId="{A4468245-AC0D-401C-972D-70266D99032A}">
      <dgm:prSet/>
      <dgm:spPr/>
      <dgm:t>
        <a:bodyPr/>
        <a:lstStyle/>
        <a:p>
          <a:pPr latinLnBrk="1"/>
          <a:endParaRPr lang="ko-KR" altLang="en-US"/>
        </a:p>
      </dgm:t>
    </dgm:pt>
    <dgm:pt modelId="{4CA0E244-D260-4E5D-B9EC-D76825EF4023}" type="sibTrans" cxnId="{A4468245-AC0D-401C-972D-70266D99032A}">
      <dgm:prSet/>
      <dgm:spPr/>
      <dgm:t>
        <a:bodyPr/>
        <a:lstStyle/>
        <a:p>
          <a:pPr latinLnBrk="1"/>
          <a:endParaRPr lang="ko-KR" altLang="en-US"/>
        </a:p>
      </dgm:t>
    </dgm:pt>
    <dgm:pt modelId="{3C6C61D1-A057-4BBA-8BC2-1E8150BC84F4}" type="pres">
      <dgm:prSet presAssocID="{EB49D1FF-5162-4272-8E29-2E50FFA739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7FE35A-5A70-4E5B-85C9-0C573576B67F}" type="pres">
      <dgm:prSet presAssocID="{A721ED1A-0B47-402B-88C0-4BEF2C0AC421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E0C5C8FA-4BAF-408E-B556-E3C134A0E1D8}" type="pres">
      <dgm:prSet presAssocID="{1056669E-DA1F-4992-BB48-8A25E25EC1A8}" presName="parTrans" presStyleLbl="bgSibTrans2D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3C641CDE-9093-4F13-899C-C7DF578FE096}" type="pres">
      <dgm:prSet presAssocID="{3F969E0F-D3D2-403E-AC40-97BC42F0D32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61C81F-3AB7-4F12-96A9-50D98D432214}" type="pres">
      <dgm:prSet presAssocID="{85FE5519-2C77-48A1-BE0A-54BBD30DE3B8}" presName="parTrans" presStyleLbl="bgSibTrans2D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2BE173F8-C2C0-4D62-8D01-2C740B355448}" type="pres">
      <dgm:prSet presAssocID="{31BCA354-8516-4867-95E6-17E271BBE7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F3BABD-5D3F-48E7-BC34-710AF4D32CB3}" type="pres">
      <dgm:prSet presAssocID="{2B922D5A-C549-4D24-9C18-D65065C9F82E}" presName="parTrans" presStyleLbl="bgSibTrans2D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ED097341-E689-419F-B673-38EFBE67A151}" type="pres">
      <dgm:prSet presAssocID="{92F8AFEE-FBE6-46DA-95BB-DD714F9B95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F307562-7F34-4326-AE56-FBEAF7B8D659}" type="presOf" srcId="{31BCA354-8516-4867-95E6-17E271BBE7D1}" destId="{2BE173F8-C2C0-4D62-8D01-2C740B355448}" srcOrd="0" destOrd="0" presId="urn:microsoft.com/office/officeart/2005/8/layout/radial4"/>
    <dgm:cxn modelId="{B373BE4B-BE27-4998-8C85-D961A5845F84}" type="presOf" srcId="{1056669E-DA1F-4992-BB48-8A25E25EC1A8}" destId="{E0C5C8FA-4BAF-408E-B556-E3C134A0E1D8}" srcOrd="0" destOrd="0" presId="urn:microsoft.com/office/officeart/2005/8/layout/radial4"/>
    <dgm:cxn modelId="{6F4705F2-0724-41B9-8126-47D5EA7840E2}" srcId="{A721ED1A-0B47-402B-88C0-4BEF2C0AC421}" destId="{31BCA354-8516-4867-95E6-17E271BBE7D1}" srcOrd="1" destOrd="0" parTransId="{85FE5519-2C77-48A1-BE0A-54BBD30DE3B8}" sibTransId="{8A0B1825-1498-4BCD-9745-0F4225E546DA}"/>
    <dgm:cxn modelId="{39F32B10-5BF6-426C-A09B-2FE7C221885C}" type="presOf" srcId="{EB49D1FF-5162-4272-8E29-2E50FFA739DC}" destId="{3C6C61D1-A057-4BBA-8BC2-1E8150BC84F4}" srcOrd="0" destOrd="0" presId="urn:microsoft.com/office/officeart/2005/8/layout/radial4"/>
    <dgm:cxn modelId="{F29BAC92-C247-41F0-8F1C-1CA93DDA19B8}" type="presOf" srcId="{A721ED1A-0B47-402B-88C0-4BEF2C0AC421}" destId="{277FE35A-5A70-4E5B-85C9-0C573576B67F}" srcOrd="0" destOrd="0" presId="urn:microsoft.com/office/officeart/2005/8/layout/radial4"/>
    <dgm:cxn modelId="{22EE7C4E-6621-4F24-8FAA-B26E77BA11F3}" srcId="{EB49D1FF-5162-4272-8E29-2E50FFA739DC}" destId="{A721ED1A-0B47-402B-88C0-4BEF2C0AC421}" srcOrd="0" destOrd="0" parTransId="{9987FEBE-2B11-4DB6-8B5C-3BF9C3A5ACE5}" sibTransId="{E75284D4-A8CE-4F79-B9A6-D2233BF34800}"/>
    <dgm:cxn modelId="{AB0F413C-7718-4E6C-975A-58354ACB69F1}" type="presOf" srcId="{85FE5519-2C77-48A1-BE0A-54BBD30DE3B8}" destId="{9061C81F-3AB7-4F12-96A9-50D98D432214}" srcOrd="0" destOrd="0" presId="urn:microsoft.com/office/officeart/2005/8/layout/radial4"/>
    <dgm:cxn modelId="{6BDA6A44-678E-4564-BF68-0762CBFDBE8E}" srcId="{A721ED1A-0B47-402B-88C0-4BEF2C0AC421}" destId="{3F969E0F-D3D2-403E-AC40-97BC42F0D328}" srcOrd="0" destOrd="0" parTransId="{1056669E-DA1F-4992-BB48-8A25E25EC1A8}" sibTransId="{BA5666E4-4197-4B0C-8423-46939D6A22D7}"/>
    <dgm:cxn modelId="{2383765D-1180-4E67-B824-D3DA23DADCEF}" type="presOf" srcId="{92F8AFEE-FBE6-46DA-95BB-DD714F9B95A6}" destId="{ED097341-E689-419F-B673-38EFBE67A151}" srcOrd="0" destOrd="0" presId="urn:microsoft.com/office/officeart/2005/8/layout/radial4"/>
    <dgm:cxn modelId="{A4468245-AC0D-401C-972D-70266D99032A}" srcId="{A721ED1A-0B47-402B-88C0-4BEF2C0AC421}" destId="{92F8AFEE-FBE6-46DA-95BB-DD714F9B95A6}" srcOrd="2" destOrd="0" parTransId="{2B922D5A-C549-4D24-9C18-D65065C9F82E}" sibTransId="{4CA0E244-D260-4E5D-B9EC-D76825EF4023}"/>
    <dgm:cxn modelId="{DFF23830-F26C-4734-9358-527DDD06E86B}" type="presOf" srcId="{3F969E0F-D3D2-403E-AC40-97BC42F0D328}" destId="{3C641CDE-9093-4F13-899C-C7DF578FE096}" srcOrd="0" destOrd="0" presId="urn:microsoft.com/office/officeart/2005/8/layout/radial4"/>
    <dgm:cxn modelId="{0D16230C-1386-453D-BC36-5E1B55FFDBC4}" type="presOf" srcId="{2B922D5A-C549-4D24-9C18-D65065C9F82E}" destId="{57F3BABD-5D3F-48E7-BC34-710AF4D32CB3}" srcOrd="0" destOrd="0" presId="urn:microsoft.com/office/officeart/2005/8/layout/radial4"/>
    <dgm:cxn modelId="{3983050C-F513-4371-9778-1B26CAF8A848}" type="presParOf" srcId="{3C6C61D1-A057-4BBA-8BC2-1E8150BC84F4}" destId="{277FE35A-5A70-4E5B-85C9-0C573576B67F}" srcOrd="0" destOrd="0" presId="urn:microsoft.com/office/officeart/2005/8/layout/radial4"/>
    <dgm:cxn modelId="{0F648500-91A7-4FC3-9171-71D343DA3192}" type="presParOf" srcId="{3C6C61D1-A057-4BBA-8BC2-1E8150BC84F4}" destId="{E0C5C8FA-4BAF-408E-B556-E3C134A0E1D8}" srcOrd="1" destOrd="0" presId="urn:microsoft.com/office/officeart/2005/8/layout/radial4"/>
    <dgm:cxn modelId="{427739C8-F6CA-4167-9860-32FD31FEFBC6}" type="presParOf" srcId="{3C6C61D1-A057-4BBA-8BC2-1E8150BC84F4}" destId="{3C641CDE-9093-4F13-899C-C7DF578FE096}" srcOrd="2" destOrd="0" presId="urn:microsoft.com/office/officeart/2005/8/layout/radial4"/>
    <dgm:cxn modelId="{6670FE7E-86F2-4FE1-BCA1-85CEB8DF04F6}" type="presParOf" srcId="{3C6C61D1-A057-4BBA-8BC2-1E8150BC84F4}" destId="{9061C81F-3AB7-4F12-96A9-50D98D432214}" srcOrd="3" destOrd="0" presId="urn:microsoft.com/office/officeart/2005/8/layout/radial4"/>
    <dgm:cxn modelId="{D78725ED-95E1-4A04-BE49-33CB5522172C}" type="presParOf" srcId="{3C6C61D1-A057-4BBA-8BC2-1E8150BC84F4}" destId="{2BE173F8-C2C0-4D62-8D01-2C740B355448}" srcOrd="4" destOrd="0" presId="urn:microsoft.com/office/officeart/2005/8/layout/radial4"/>
    <dgm:cxn modelId="{AE7AA085-9D31-43AE-A57F-E7DAAC8082AC}" type="presParOf" srcId="{3C6C61D1-A057-4BBA-8BC2-1E8150BC84F4}" destId="{57F3BABD-5D3F-48E7-BC34-710AF4D32CB3}" srcOrd="5" destOrd="0" presId="urn:microsoft.com/office/officeart/2005/8/layout/radial4"/>
    <dgm:cxn modelId="{3E641039-AF55-4366-9CD8-057A31307139}" type="presParOf" srcId="{3C6C61D1-A057-4BBA-8BC2-1E8150BC84F4}" destId="{ED097341-E689-419F-B673-38EFBE67A15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240DCC-051F-480E-BDCB-946D4E9C60B7}" type="doc">
      <dgm:prSet loTypeId="urn:microsoft.com/office/officeart/2005/8/layout/radial6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D8E1D6F-49D6-4793-903E-B0A7829C3B2D}">
      <dgm:prSet phldrT="[텍스트]" custT="1"/>
      <dgm:spPr/>
      <dgm:t>
        <a:bodyPr/>
        <a:lstStyle/>
        <a:p>
          <a:pPr latinLnBrk="1"/>
          <a:r>
            <a:rPr lang="ko-KR" altLang="en-US" sz="4800" dirty="0" smtClean="0"/>
            <a:t>자존심</a:t>
          </a:r>
          <a:endParaRPr lang="ko-KR" altLang="en-US" sz="4800" dirty="0"/>
        </a:p>
      </dgm:t>
    </dgm:pt>
    <dgm:pt modelId="{9A41F04F-2146-4B13-A4A3-8AF4AB5CD76A}" type="parTrans" cxnId="{10A7FD23-1063-4A34-9279-0437AFA2B5FD}">
      <dgm:prSet/>
      <dgm:spPr/>
      <dgm:t>
        <a:bodyPr/>
        <a:lstStyle/>
        <a:p>
          <a:pPr latinLnBrk="1"/>
          <a:endParaRPr lang="ko-KR" altLang="en-US"/>
        </a:p>
      </dgm:t>
    </dgm:pt>
    <dgm:pt modelId="{B5DF51FA-F858-4FF3-874C-15DADA8A6C6C}" type="sibTrans" cxnId="{10A7FD23-1063-4A34-9279-0437AFA2B5FD}">
      <dgm:prSet/>
      <dgm:spPr/>
      <dgm:t>
        <a:bodyPr/>
        <a:lstStyle/>
        <a:p>
          <a:pPr latinLnBrk="1"/>
          <a:endParaRPr lang="ko-KR" altLang="en-US"/>
        </a:p>
      </dgm:t>
    </dgm:pt>
    <dgm:pt modelId="{A8FC08BA-86B9-4358-9771-C96044E0319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창의력</a:t>
          </a:r>
          <a:endParaRPr lang="ko-KR" altLang="en-US" sz="2000" dirty="0"/>
        </a:p>
      </dgm:t>
    </dgm:pt>
    <dgm:pt modelId="{1E195FD7-44CA-4004-B961-45C85FD4A134}" type="parTrans" cxnId="{7B42E404-E567-418A-A0DE-DCED14DA8196}">
      <dgm:prSet/>
      <dgm:spPr/>
      <dgm:t>
        <a:bodyPr/>
        <a:lstStyle/>
        <a:p>
          <a:pPr latinLnBrk="1"/>
          <a:endParaRPr lang="ko-KR" altLang="en-US"/>
        </a:p>
      </dgm:t>
    </dgm:pt>
    <dgm:pt modelId="{4054FA85-0AF1-46DC-B83A-2B16863B6DD9}" type="sibTrans" cxnId="{7B42E404-E567-418A-A0DE-DCED14DA8196}">
      <dgm:prSet/>
      <dgm:spPr/>
      <dgm:t>
        <a:bodyPr/>
        <a:lstStyle/>
        <a:p>
          <a:pPr latinLnBrk="1"/>
          <a:endParaRPr lang="ko-KR" altLang="en-US"/>
        </a:p>
      </dgm:t>
    </dgm:pt>
    <dgm:pt modelId="{C8ED1772-BF9B-46C0-A0B3-6971BBA2E52E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건전한</a:t>
          </a:r>
          <a:endParaRPr lang="en-US" altLang="ko-KR" sz="3200" dirty="0" smtClean="0"/>
        </a:p>
        <a:p>
          <a:pPr latinLnBrk="1"/>
          <a:r>
            <a:rPr lang="ko-KR" altLang="en-US" sz="3200" dirty="0" smtClean="0"/>
            <a:t>선택능력</a:t>
          </a:r>
          <a:endParaRPr lang="ko-KR" altLang="en-US" sz="3200" dirty="0"/>
        </a:p>
      </dgm:t>
    </dgm:pt>
    <dgm:pt modelId="{F5141384-D61F-4C82-9652-3AE41BC6450C}" type="parTrans" cxnId="{D9A826F8-A03B-4708-977F-CE6A191590DB}">
      <dgm:prSet/>
      <dgm:spPr/>
      <dgm:t>
        <a:bodyPr/>
        <a:lstStyle/>
        <a:p>
          <a:pPr latinLnBrk="1"/>
          <a:endParaRPr lang="ko-KR" altLang="en-US"/>
        </a:p>
      </dgm:t>
    </dgm:pt>
    <dgm:pt modelId="{4F4E0C20-CD79-4829-8AB6-01BF5534A89D}" type="sibTrans" cxnId="{D9A826F8-A03B-4708-977F-CE6A191590DB}">
      <dgm:prSet/>
      <dgm:spPr/>
      <dgm:t>
        <a:bodyPr/>
        <a:lstStyle/>
        <a:p>
          <a:pPr latinLnBrk="1"/>
          <a:endParaRPr lang="ko-KR" altLang="en-US"/>
        </a:p>
      </dgm:t>
    </dgm:pt>
    <dgm:pt modelId="{F3F67195-95A4-4BD7-889B-C3F00EF0D2A6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독립심</a:t>
          </a:r>
          <a:endParaRPr lang="ko-KR" altLang="en-US" sz="2000" dirty="0"/>
        </a:p>
      </dgm:t>
    </dgm:pt>
    <dgm:pt modelId="{593F7064-0C96-4461-8B2E-054FF28CF212}" type="parTrans" cxnId="{9952A08B-FA2F-4BD5-A2A6-95F3EEC271C9}">
      <dgm:prSet/>
      <dgm:spPr/>
      <dgm:t>
        <a:bodyPr/>
        <a:lstStyle/>
        <a:p>
          <a:pPr latinLnBrk="1"/>
          <a:endParaRPr lang="ko-KR" altLang="en-US"/>
        </a:p>
      </dgm:t>
    </dgm:pt>
    <dgm:pt modelId="{A8B2518E-1DAF-4FDC-96D5-E5A2E251A2DB}" type="sibTrans" cxnId="{9952A08B-FA2F-4BD5-A2A6-95F3EEC271C9}">
      <dgm:prSet/>
      <dgm:spPr/>
      <dgm:t>
        <a:bodyPr/>
        <a:lstStyle/>
        <a:p>
          <a:pPr latinLnBrk="1"/>
          <a:endParaRPr lang="ko-KR" altLang="en-US"/>
        </a:p>
      </dgm:t>
    </dgm:pt>
    <dgm:pt modelId="{5A31267E-9EC4-4559-9DFA-4F45C3F8270C}">
      <dgm:prSet phldrT="[텍스트]" custT="1"/>
      <dgm:spPr/>
      <dgm:t>
        <a:bodyPr/>
        <a:lstStyle/>
        <a:p>
          <a:pPr latinLnBrk="1"/>
          <a:r>
            <a:rPr lang="ko-KR" altLang="en-US" sz="3200" dirty="0" smtClean="0"/>
            <a:t>성실성</a:t>
          </a:r>
          <a:endParaRPr lang="ko-KR" altLang="en-US" sz="3200" dirty="0"/>
        </a:p>
      </dgm:t>
    </dgm:pt>
    <dgm:pt modelId="{B5B12618-AAAD-499C-9072-FEA95E042EB5}" type="parTrans" cxnId="{F0CD9B2E-4B44-411B-9D6A-144BBFC8DA79}">
      <dgm:prSet/>
      <dgm:spPr/>
      <dgm:t>
        <a:bodyPr/>
        <a:lstStyle/>
        <a:p>
          <a:pPr latinLnBrk="1"/>
          <a:endParaRPr lang="ko-KR" altLang="en-US"/>
        </a:p>
      </dgm:t>
    </dgm:pt>
    <dgm:pt modelId="{2F6AFC54-E699-4091-8936-2C6EDE04A492}" type="sibTrans" cxnId="{F0CD9B2E-4B44-411B-9D6A-144BBFC8DA79}">
      <dgm:prSet/>
      <dgm:spPr/>
      <dgm:t>
        <a:bodyPr/>
        <a:lstStyle/>
        <a:p>
          <a:pPr latinLnBrk="1"/>
          <a:endParaRPr lang="ko-KR" altLang="en-US"/>
        </a:p>
      </dgm:t>
    </dgm:pt>
    <dgm:pt modelId="{25D24EF4-B3B0-4412-9C3D-EF412EE5CC62}" type="pres">
      <dgm:prSet presAssocID="{4B240DCC-051F-480E-BDCB-946D4E9C60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ADC90F-4016-4312-B67D-DA570CB72947}" type="pres">
      <dgm:prSet presAssocID="{4D8E1D6F-49D6-4793-903E-B0A7829C3B2D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8C6B674D-286A-4FF6-B3DE-412B3FB494FF}" type="pres">
      <dgm:prSet presAssocID="{A8FC08BA-86B9-4358-9771-C96044E031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5CCE58-8EE4-4313-ABF5-4DFDB6844E07}" type="pres">
      <dgm:prSet presAssocID="{A8FC08BA-86B9-4358-9771-C96044E03196}" presName="dummy" presStyleCnt="0"/>
      <dgm:spPr/>
    </dgm:pt>
    <dgm:pt modelId="{701FBA3F-7BF0-459F-8E40-DE68171788BC}" type="pres">
      <dgm:prSet presAssocID="{4054FA85-0AF1-46DC-B83A-2B16863B6DD9}" presName="sibTrans" presStyleLbl="sibTrans2D1" presStyleIdx="0" presStyleCnt="4"/>
      <dgm:spPr/>
      <dgm:t>
        <a:bodyPr/>
        <a:lstStyle/>
        <a:p>
          <a:pPr latinLnBrk="1"/>
          <a:endParaRPr lang="ko-KR" altLang="en-US"/>
        </a:p>
      </dgm:t>
    </dgm:pt>
    <dgm:pt modelId="{D8966779-AB7C-4F29-8702-391429A5756C}" type="pres">
      <dgm:prSet presAssocID="{C8ED1772-BF9B-46C0-A0B3-6971BBA2E5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3B1441-486D-41E5-8E06-50712FA9C93E}" type="pres">
      <dgm:prSet presAssocID="{C8ED1772-BF9B-46C0-A0B3-6971BBA2E52E}" presName="dummy" presStyleCnt="0"/>
      <dgm:spPr/>
    </dgm:pt>
    <dgm:pt modelId="{857CA14C-E959-44C2-86F7-0375AD7183FB}" type="pres">
      <dgm:prSet presAssocID="{4F4E0C20-CD79-4829-8AB6-01BF5534A89D}" presName="sibTrans" presStyleLbl="sibTrans2D1" presStyleIdx="1" presStyleCnt="4"/>
      <dgm:spPr/>
      <dgm:t>
        <a:bodyPr/>
        <a:lstStyle/>
        <a:p>
          <a:pPr latinLnBrk="1"/>
          <a:endParaRPr lang="ko-KR" altLang="en-US"/>
        </a:p>
      </dgm:t>
    </dgm:pt>
    <dgm:pt modelId="{DCB64C96-AA16-47A1-B32C-74F73C5647CB}" type="pres">
      <dgm:prSet presAssocID="{F3F67195-95A4-4BD7-889B-C3F00EF0D2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EF9AAC-DA97-41AC-8EAE-6249F56D200F}" type="pres">
      <dgm:prSet presAssocID="{F3F67195-95A4-4BD7-889B-C3F00EF0D2A6}" presName="dummy" presStyleCnt="0"/>
      <dgm:spPr/>
    </dgm:pt>
    <dgm:pt modelId="{86CA24A7-C1C2-4006-AD3A-879280D3FB96}" type="pres">
      <dgm:prSet presAssocID="{A8B2518E-1DAF-4FDC-96D5-E5A2E251A2DB}" presName="sibTrans" presStyleLbl="sibTrans2D1" presStyleIdx="2" presStyleCnt="4"/>
      <dgm:spPr/>
      <dgm:t>
        <a:bodyPr/>
        <a:lstStyle/>
        <a:p>
          <a:pPr latinLnBrk="1"/>
          <a:endParaRPr lang="ko-KR" altLang="en-US"/>
        </a:p>
      </dgm:t>
    </dgm:pt>
    <dgm:pt modelId="{31861F5D-E00E-469E-B6FF-144A826996F7}" type="pres">
      <dgm:prSet presAssocID="{5A31267E-9EC4-4559-9DFA-4F45C3F8270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629857A-70C6-455F-8E59-F6DE623AD851}" type="pres">
      <dgm:prSet presAssocID="{5A31267E-9EC4-4559-9DFA-4F45C3F8270C}" presName="dummy" presStyleCnt="0"/>
      <dgm:spPr/>
    </dgm:pt>
    <dgm:pt modelId="{BD5F2554-CE60-46E3-869A-CA0E3FEB8A59}" type="pres">
      <dgm:prSet presAssocID="{2F6AFC54-E699-4091-8936-2C6EDE04A492}" presName="sibTrans" presStyleLbl="sibTrans2D1" presStyleIdx="3" presStyleCnt="4"/>
      <dgm:spPr/>
      <dgm:t>
        <a:bodyPr/>
        <a:lstStyle/>
        <a:p>
          <a:pPr latinLnBrk="1"/>
          <a:endParaRPr lang="ko-KR" altLang="en-US"/>
        </a:p>
      </dgm:t>
    </dgm:pt>
  </dgm:ptLst>
  <dgm:cxnLst>
    <dgm:cxn modelId="{7B42E404-E567-418A-A0DE-DCED14DA8196}" srcId="{4D8E1D6F-49D6-4793-903E-B0A7829C3B2D}" destId="{A8FC08BA-86B9-4358-9771-C96044E03196}" srcOrd="0" destOrd="0" parTransId="{1E195FD7-44CA-4004-B961-45C85FD4A134}" sibTransId="{4054FA85-0AF1-46DC-B83A-2B16863B6DD9}"/>
    <dgm:cxn modelId="{1351309E-623A-4857-91B9-AB494335109D}" type="presOf" srcId="{A8B2518E-1DAF-4FDC-96D5-E5A2E251A2DB}" destId="{86CA24A7-C1C2-4006-AD3A-879280D3FB96}" srcOrd="0" destOrd="0" presId="urn:microsoft.com/office/officeart/2005/8/layout/radial6"/>
    <dgm:cxn modelId="{F0CD9B2E-4B44-411B-9D6A-144BBFC8DA79}" srcId="{4D8E1D6F-49D6-4793-903E-B0A7829C3B2D}" destId="{5A31267E-9EC4-4559-9DFA-4F45C3F8270C}" srcOrd="3" destOrd="0" parTransId="{B5B12618-AAAD-499C-9072-FEA95E042EB5}" sibTransId="{2F6AFC54-E699-4091-8936-2C6EDE04A492}"/>
    <dgm:cxn modelId="{D9A826F8-A03B-4708-977F-CE6A191590DB}" srcId="{4D8E1D6F-49D6-4793-903E-B0A7829C3B2D}" destId="{C8ED1772-BF9B-46C0-A0B3-6971BBA2E52E}" srcOrd="1" destOrd="0" parTransId="{F5141384-D61F-4C82-9652-3AE41BC6450C}" sibTransId="{4F4E0C20-CD79-4829-8AB6-01BF5534A89D}"/>
    <dgm:cxn modelId="{2502FDA6-7964-4EDA-B349-D1B0929E8C31}" type="presOf" srcId="{5A31267E-9EC4-4559-9DFA-4F45C3F8270C}" destId="{31861F5D-E00E-469E-B6FF-144A826996F7}" srcOrd="0" destOrd="0" presId="urn:microsoft.com/office/officeart/2005/8/layout/radial6"/>
    <dgm:cxn modelId="{FC378962-D3D5-48BA-91B3-1CE47CAF29D5}" type="presOf" srcId="{4D8E1D6F-49D6-4793-903E-B0A7829C3B2D}" destId="{34ADC90F-4016-4312-B67D-DA570CB72947}" srcOrd="0" destOrd="0" presId="urn:microsoft.com/office/officeart/2005/8/layout/radial6"/>
    <dgm:cxn modelId="{85D2EAC8-AFEE-432F-84FB-F775FC0DAD30}" type="presOf" srcId="{4B240DCC-051F-480E-BDCB-946D4E9C60B7}" destId="{25D24EF4-B3B0-4412-9C3D-EF412EE5CC62}" srcOrd="0" destOrd="0" presId="urn:microsoft.com/office/officeart/2005/8/layout/radial6"/>
    <dgm:cxn modelId="{D501A7C0-39D3-4D3C-831B-85F38F40B609}" type="presOf" srcId="{F3F67195-95A4-4BD7-889B-C3F00EF0D2A6}" destId="{DCB64C96-AA16-47A1-B32C-74F73C5647CB}" srcOrd="0" destOrd="0" presId="urn:microsoft.com/office/officeart/2005/8/layout/radial6"/>
    <dgm:cxn modelId="{9952A08B-FA2F-4BD5-A2A6-95F3EEC271C9}" srcId="{4D8E1D6F-49D6-4793-903E-B0A7829C3B2D}" destId="{F3F67195-95A4-4BD7-889B-C3F00EF0D2A6}" srcOrd="2" destOrd="0" parTransId="{593F7064-0C96-4461-8B2E-054FF28CF212}" sibTransId="{A8B2518E-1DAF-4FDC-96D5-E5A2E251A2DB}"/>
    <dgm:cxn modelId="{750C7CAA-7776-47FB-80E5-65B5AADABD35}" type="presOf" srcId="{4054FA85-0AF1-46DC-B83A-2B16863B6DD9}" destId="{701FBA3F-7BF0-459F-8E40-DE68171788BC}" srcOrd="0" destOrd="0" presId="urn:microsoft.com/office/officeart/2005/8/layout/radial6"/>
    <dgm:cxn modelId="{10A7FD23-1063-4A34-9279-0437AFA2B5FD}" srcId="{4B240DCC-051F-480E-BDCB-946D4E9C60B7}" destId="{4D8E1D6F-49D6-4793-903E-B0A7829C3B2D}" srcOrd="0" destOrd="0" parTransId="{9A41F04F-2146-4B13-A4A3-8AF4AB5CD76A}" sibTransId="{B5DF51FA-F858-4FF3-874C-15DADA8A6C6C}"/>
    <dgm:cxn modelId="{E59BDF03-010C-40AA-AE3E-4A67B1D0AF03}" type="presOf" srcId="{2F6AFC54-E699-4091-8936-2C6EDE04A492}" destId="{BD5F2554-CE60-46E3-869A-CA0E3FEB8A59}" srcOrd="0" destOrd="0" presId="urn:microsoft.com/office/officeart/2005/8/layout/radial6"/>
    <dgm:cxn modelId="{AF6023EB-76A9-4341-8814-0FB5E01FCF9E}" type="presOf" srcId="{A8FC08BA-86B9-4358-9771-C96044E03196}" destId="{8C6B674D-286A-4FF6-B3DE-412B3FB494FF}" srcOrd="0" destOrd="0" presId="urn:microsoft.com/office/officeart/2005/8/layout/radial6"/>
    <dgm:cxn modelId="{BBCFAA48-E18D-4DD8-B4DD-C52544B9464A}" type="presOf" srcId="{4F4E0C20-CD79-4829-8AB6-01BF5534A89D}" destId="{857CA14C-E959-44C2-86F7-0375AD7183FB}" srcOrd="0" destOrd="0" presId="urn:microsoft.com/office/officeart/2005/8/layout/radial6"/>
    <dgm:cxn modelId="{50A956F6-7324-4204-8ABD-4D921118E014}" type="presOf" srcId="{C8ED1772-BF9B-46C0-A0B3-6971BBA2E52E}" destId="{D8966779-AB7C-4F29-8702-391429A5756C}" srcOrd="0" destOrd="0" presId="urn:microsoft.com/office/officeart/2005/8/layout/radial6"/>
    <dgm:cxn modelId="{EE5CBD18-EE1D-4356-87F7-176A7A84EAA2}" type="presParOf" srcId="{25D24EF4-B3B0-4412-9C3D-EF412EE5CC62}" destId="{34ADC90F-4016-4312-B67D-DA570CB72947}" srcOrd="0" destOrd="0" presId="urn:microsoft.com/office/officeart/2005/8/layout/radial6"/>
    <dgm:cxn modelId="{5E5689CF-D572-4F0D-B75C-AF987AAB8500}" type="presParOf" srcId="{25D24EF4-B3B0-4412-9C3D-EF412EE5CC62}" destId="{8C6B674D-286A-4FF6-B3DE-412B3FB494FF}" srcOrd="1" destOrd="0" presId="urn:microsoft.com/office/officeart/2005/8/layout/radial6"/>
    <dgm:cxn modelId="{11D039E9-624F-46A9-A43A-917D4C9B57F3}" type="presParOf" srcId="{25D24EF4-B3B0-4412-9C3D-EF412EE5CC62}" destId="{685CCE58-8EE4-4313-ABF5-4DFDB6844E07}" srcOrd="2" destOrd="0" presId="urn:microsoft.com/office/officeart/2005/8/layout/radial6"/>
    <dgm:cxn modelId="{335F899B-380D-4EC2-9E98-8857413DBB45}" type="presParOf" srcId="{25D24EF4-B3B0-4412-9C3D-EF412EE5CC62}" destId="{701FBA3F-7BF0-459F-8E40-DE68171788BC}" srcOrd="3" destOrd="0" presId="urn:microsoft.com/office/officeart/2005/8/layout/radial6"/>
    <dgm:cxn modelId="{0D11A5EF-6544-4CC0-B1C3-1D5A598B9B4E}" type="presParOf" srcId="{25D24EF4-B3B0-4412-9C3D-EF412EE5CC62}" destId="{D8966779-AB7C-4F29-8702-391429A5756C}" srcOrd="4" destOrd="0" presId="urn:microsoft.com/office/officeart/2005/8/layout/radial6"/>
    <dgm:cxn modelId="{E149E35A-19DA-4FCF-B7EE-E55EDC603A2C}" type="presParOf" srcId="{25D24EF4-B3B0-4412-9C3D-EF412EE5CC62}" destId="{EB3B1441-486D-41E5-8E06-50712FA9C93E}" srcOrd="5" destOrd="0" presId="urn:microsoft.com/office/officeart/2005/8/layout/radial6"/>
    <dgm:cxn modelId="{DB35AD16-B1DC-4413-BA46-B46D7C0B8B0D}" type="presParOf" srcId="{25D24EF4-B3B0-4412-9C3D-EF412EE5CC62}" destId="{857CA14C-E959-44C2-86F7-0375AD7183FB}" srcOrd="6" destOrd="0" presId="urn:microsoft.com/office/officeart/2005/8/layout/radial6"/>
    <dgm:cxn modelId="{1A0B09CE-B2B8-484D-90AA-C047F8A19438}" type="presParOf" srcId="{25D24EF4-B3B0-4412-9C3D-EF412EE5CC62}" destId="{DCB64C96-AA16-47A1-B32C-74F73C5647CB}" srcOrd="7" destOrd="0" presId="urn:microsoft.com/office/officeart/2005/8/layout/radial6"/>
    <dgm:cxn modelId="{B66664D8-B803-4189-A620-8598523F4931}" type="presParOf" srcId="{25D24EF4-B3B0-4412-9C3D-EF412EE5CC62}" destId="{EDEF9AAC-DA97-41AC-8EAE-6249F56D200F}" srcOrd="8" destOrd="0" presId="urn:microsoft.com/office/officeart/2005/8/layout/radial6"/>
    <dgm:cxn modelId="{7B9E2BD2-9527-49A9-893A-ACF600328D1E}" type="presParOf" srcId="{25D24EF4-B3B0-4412-9C3D-EF412EE5CC62}" destId="{86CA24A7-C1C2-4006-AD3A-879280D3FB96}" srcOrd="9" destOrd="0" presId="urn:microsoft.com/office/officeart/2005/8/layout/radial6"/>
    <dgm:cxn modelId="{B48C53FA-836A-45FD-9055-BDACD973C1D7}" type="presParOf" srcId="{25D24EF4-B3B0-4412-9C3D-EF412EE5CC62}" destId="{31861F5D-E00E-469E-B6FF-144A826996F7}" srcOrd="10" destOrd="0" presId="urn:microsoft.com/office/officeart/2005/8/layout/radial6"/>
    <dgm:cxn modelId="{6EB0E7C6-4DE4-4F68-B76D-929F8C190D4C}" type="presParOf" srcId="{25D24EF4-B3B0-4412-9C3D-EF412EE5CC62}" destId="{2629857A-70C6-455F-8E59-F6DE623AD851}" srcOrd="11" destOrd="0" presId="urn:microsoft.com/office/officeart/2005/8/layout/radial6"/>
    <dgm:cxn modelId="{170DD206-AE45-4B5C-BE0E-ACE9C38EEFCA}" type="presParOf" srcId="{25D24EF4-B3B0-4412-9C3D-EF412EE5CC62}" destId="{BD5F2554-CE60-46E3-869A-CA0E3FEB8A5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3D6EC5-8467-4626-880B-074DB3C89776}">
      <dsp:nvSpPr>
        <dsp:cNvPr id="0" name=""/>
        <dsp:cNvSpPr/>
      </dsp:nvSpPr>
      <dsp:spPr>
        <a:xfrm>
          <a:off x="0" y="5426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A5A25-078C-4B90-B541-1CD7355B3B6E}">
      <dsp:nvSpPr>
        <dsp:cNvPr id="0" name=""/>
        <dsp:cNvSpPr/>
      </dsp:nvSpPr>
      <dsp:spPr>
        <a:xfrm>
          <a:off x="411480" y="260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감</a:t>
          </a:r>
          <a:r>
            <a:rPr lang="en-US" altLang="ko-KR" sz="3500" kern="1200" dirty="0" smtClean="0"/>
            <a:t>:</a:t>
          </a:r>
          <a:r>
            <a:rPr lang="ko-KR" altLang="en-US" sz="3500" kern="1200" dirty="0" smtClean="0"/>
            <a:t>감동</a:t>
          </a:r>
          <a:r>
            <a:rPr lang="en-US" altLang="ko-KR" sz="3500" kern="1200" dirty="0" smtClean="0"/>
            <a:t>(</a:t>
          </a:r>
          <a:r>
            <a:rPr lang="ko-KR" altLang="en-US" sz="3500" kern="1200" dirty="0" smtClean="0"/>
            <a:t>감정</a:t>
          </a:r>
          <a:r>
            <a:rPr lang="en-US" altLang="ko-KR" sz="3500" kern="1200" dirty="0" smtClean="0"/>
            <a:t>,</a:t>
          </a:r>
          <a:r>
            <a:rPr lang="ko-KR" altLang="en-US" sz="3500" kern="1200" dirty="0" smtClean="0"/>
            <a:t>감성</a:t>
          </a:r>
          <a:r>
            <a:rPr lang="en-US" altLang="ko-KR" sz="3500" kern="1200" dirty="0" smtClean="0"/>
            <a:t>)</a:t>
          </a:r>
          <a:r>
            <a:rPr lang="ko-KR" altLang="en-US" sz="3500" kern="1200" dirty="0" err="1" smtClean="0"/>
            <a:t>코칭</a:t>
          </a:r>
          <a:endParaRPr lang="ko-KR" altLang="en-US" sz="3500" kern="1200" dirty="0"/>
        </a:p>
      </dsp:txBody>
      <dsp:txXfrm>
        <a:off x="411480" y="26087"/>
        <a:ext cx="5760720" cy="1033200"/>
      </dsp:txXfrm>
    </dsp:sp>
    <dsp:sp modelId="{3F48F4AF-F933-4A52-BEB8-BB6B5E6CA094}">
      <dsp:nvSpPr>
        <dsp:cNvPr id="0" name=""/>
        <dsp:cNvSpPr/>
      </dsp:nvSpPr>
      <dsp:spPr>
        <a:xfrm>
          <a:off x="0" y="21302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BEB674-F8C1-42FD-B442-19E782E3E472}">
      <dsp:nvSpPr>
        <dsp:cNvPr id="0" name=""/>
        <dsp:cNvSpPr/>
      </dsp:nvSpPr>
      <dsp:spPr>
        <a:xfrm>
          <a:off x="411480" y="16136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수</a:t>
          </a:r>
          <a:r>
            <a:rPr lang="en-US" altLang="ko-KR" sz="3500" kern="1200" dirty="0" smtClean="0"/>
            <a:t>:</a:t>
          </a:r>
          <a:r>
            <a:rPr lang="ko-KR" altLang="en-US" sz="3500" kern="1200" dirty="0" smtClean="0"/>
            <a:t>수월성</a:t>
          </a:r>
          <a:r>
            <a:rPr lang="en-US" altLang="ko-KR" sz="3500" kern="1200" dirty="0" smtClean="0"/>
            <a:t>(</a:t>
          </a:r>
          <a:r>
            <a:rPr lang="ko-KR" altLang="en-US" sz="3500" kern="1200" dirty="0" smtClean="0"/>
            <a:t>수직상승</a:t>
          </a:r>
          <a:r>
            <a:rPr lang="en-US" altLang="ko-KR" sz="3500" kern="1200" dirty="0" smtClean="0"/>
            <a:t>)</a:t>
          </a:r>
          <a:r>
            <a:rPr lang="ko-KR" altLang="en-US" sz="3500" kern="1200" dirty="0" err="1" smtClean="0"/>
            <a:t>코칭</a:t>
          </a:r>
          <a:endParaRPr lang="ko-KR" altLang="en-US" sz="3500" kern="1200" dirty="0"/>
        </a:p>
      </dsp:txBody>
      <dsp:txXfrm>
        <a:off x="411480" y="1613687"/>
        <a:ext cx="5760720" cy="1033200"/>
      </dsp:txXfrm>
    </dsp:sp>
    <dsp:sp modelId="{46C6BC7A-3EA9-4E4B-9FDE-3F1C1BFCEBE9}">
      <dsp:nvSpPr>
        <dsp:cNvPr id="0" name=""/>
        <dsp:cNvSpPr/>
      </dsp:nvSpPr>
      <dsp:spPr>
        <a:xfrm>
          <a:off x="0" y="3717887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FD1E0-B35E-4FC6-AA6B-529629D7E18A}">
      <dsp:nvSpPr>
        <dsp:cNvPr id="0" name=""/>
        <dsp:cNvSpPr/>
      </dsp:nvSpPr>
      <dsp:spPr>
        <a:xfrm>
          <a:off x="411480" y="3201287"/>
          <a:ext cx="5760720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성</a:t>
          </a:r>
          <a:r>
            <a:rPr lang="en-US" altLang="ko-KR" sz="3500" kern="1200" dirty="0" smtClean="0"/>
            <a:t>:</a:t>
          </a:r>
          <a:r>
            <a:rPr lang="ko-KR" altLang="en-US" sz="3500" kern="1200" dirty="0" smtClean="0"/>
            <a:t>성격</a:t>
          </a:r>
          <a:r>
            <a:rPr lang="en-US" altLang="ko-KR" sz="3500" kern="1200" dirty="0" smtClean="0"/>
            <a:t>(</a:t>
          </a:r>
          <a:r>
            <a:rPr lang="ko-KR" altLang="en-US" sz="3500" kern="1200" dirty="0" smtClean="0"/>
            <a:t>성품</a:t>
          </a:r>
          <a:r>
            <a:rPr lang="en-US" altLang="ko-KR" sz="3500" kern="1200" dirty="0" smtClean="0"/>
            <a:t>,</a:t>
          </a:r>
          <a:r>
            <a:rPr lang="ko-KR" altLang="en-US" sz="3500" kern="1200" dirty="0" smtClean="0"/>
            <a:t>성적</a:t>
          </a:r>
          <a:r>
            <a:rPr lang="en-US" altLang="ko-KR" sz="3500" kern="1200" dirty="0" smtClean="0"/>
            <a:t>)</a:t>
          </a:r>
          <a:r>
            <a:rPr lang="ko-KR" altLang="en-US" sz="3500" kern="1200" dirty="0" err="1" smtClean="0"/>
            <a:t>코칭</a:t>
          </a:r>
          <a:endParaRPr lang="ko-KR" altLang="en-US" sz="3500" kern="1200" dirty="0"/>
        </a:p>
      </dsp:txBody>
      <dsp:txXfrm>
        <a:off x="411480" y="3201287"/>
        <a:ext cx="5760720" cy="10332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0C13BC-B120-44C4-8D2C-1D876A8AEB96}">
      <dsp:nvSpPr>
        <dsp:cNvPr id="0" name=""/>
        <dsp:cNvSpPr/>
      </dsp:nvSpPr>
      <dsp:spPr>
        <a:xfrm>
          <a:off x="3291839" y="564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치유하기</a:t>
          </a:r>
          <a:endParaRPr lang="ko-KR" altLang="en-US" sz="3700" kern="1200" dirty="0"/>
        </a:p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가르치기</a:t>
          </a:r>
          <a:endParaRPr lang="ko-KR" altLang="en-US" sz="3700" kern="1200" dirty="0"/>
        </a:p>
      </dsp:txBody>
      <dsp:txXfrm>
        <a:off x="3291839" y="564"/>
        <a:ext cx="4937760" cy="2202307"/>
      </dsp:txXfrm>
    </dsp:sp>
    <dsp:sp modelId="{8FDE0DBB-5614-4D59-A99D-7F7B1DD52C16}">
      <dsp:nvSpPr>
        <dsp:cNvPr id="0" name=""/>
        <dsp:cNvSpPr/>
      </dsp:nvSpPr>
      <dsp:spPr>
        <a:xfrm>
          <a:off x="0" y="564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先行</a:t>
          </a:r>
          <a:endParaRPr lang="ko-KR" altLang="en-US" sz="6500" kern="1200" dirty="0"/>
        </a:p>
      </dsp:txBody>
      <dsp:txXfrm>
        <a:off x="0" y="564"/>
        <a:ext cx="3291840" cy="2202307"/>
      </dsp:txXfrm>
    </dsp:sp>
    <dsp:sp modelId="{2B99D7D0-A91B-4324-9047-5080CBF4BC93}">
      <dsp:nvSpPr>
        <dsp:cNvPr id="0" name=""/>
        <dsp:cNvSpPr/>
      </dsp:nvSpPr>
      <dsp:spPr>
        <a:xfrm>
          <a:off x="3291839" y="2423102"/>
          <a:ext cx="4937760" cy="2202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t" anchorCtr="0">
          <a:noAutofit/>
        </a:bodyPr>
        <a:lstStyle/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고쳐 주기</a:t>
          </a:r>
          <a:endParaRPr lang="ko-KR" altLang="en-US" sz="3700" kern="1200" dirty="0"/>
        </a:p>
        <a:p>
          <a:pPr marL="285750" lvl="1" indent="-285750" algn="l" defTabSz="1644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700" kern="1200" dirty="0" smtClean="0"/>
            <a:t>통제 하기</a:t>
          </a:r>
          <a:endParaRPr lang="ko-KR" altLang="en-US" sz="3700" kern="1200" dirty="0"/>
        </a:p>
      </dsp:txBody>
      <dsp:txXfrm>
        <a:off x="3291839" y="2423102"/>
        <a:ext cx="4937760" cy="2202307"/>
      </dsp:txXfrm>
    </dsp:sp>
    <dsp:sp modelId="{DCBFF126-C473-415D-AF8F-03B525926AF9}">
      <dsp:nvSpPr>
        <dsp:cNvPr id="0" name=""/>
        <dsp:cNvSpPr/>
      </dsp:nvSpPr>
      <dsp:spPr>
        <a:xfrm>
          <a:off x="0" y="2423102"/>
          <a:ext cx="3291840" cy="22023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反動</a:t>
          </a:r>
          <a:endParaRPr lang="ko-KR" altLang="en-US" sz="6500" kern="1200" dirty="0"/>
        </a:p>
      </dsp:txBody>
      <dsp:txXfrm>
        <a:off x="0" y="2423102"/>
        <a:ext cx="3291840" cy="220230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ACABD2-AA61-4DB8-8FF8-989A5FF4F99B}">
      <dsp:nvSpPr>
        <dsp:cNvPr id="0" name=""/>
        <dsp:cNvSpPr/>
      </dsp:nvSpPr>
      <dsp:spPr>
        <a:xfrm rot="16200000">
          <a:off x="-1006016" y="1007020"/>
          <a:ext cx="462597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735" bIns="0" numCol="1" spcCol="1270" anchor="t" anchorCtr="0">
          <a:noAutofit/>
          <a:sp3d extrusionH="28000" prstMaterial="matte"/>
        </a:bodyPr>
        <a:lstStyle/>
        <a:p>
          <a:pPr lvl="0" algn="l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물리적</a:t>
          </a:r>
          <a:endParaRPr lang="ko-KR" altLang="en-US" sz="4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안전예방</a:t>
          </a:r>
          <a:endParaRPr lang="ko-KR" altLang="en-US" sz="3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의식주</a:t>
          </a:r>
          <a:endParaRPr lang="ko-KR" altLang="en-US" sz="3400" kern="1200" dirty="0"/>
        </a:p>
      </dsp:txBody>
      <dsp:txXfrm rot="16200000">
        <a:off x="-1006016" y="1007020"/>
        <a:ext cx="4625975" cy="2611933"/>
      </dsp:txXfrm>
    </dsp:sp>
    <dsp:sp modelId="{B68D9E77-4BCB-4108-9D5E-5D2877B5B840}">
      <dsp:nvSpPr>
        <dsp:cNvPr id="0" name=""/>
        <dsp:cNvSpPr/>
      </dsp:nvSpPr>
      <dsp:spPr>
        <a:xfrm rot="16200000">
          <a:off x="1801812" y="1007020"/>
          <a:ext cx="462597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735" bIns="0" numCol="1" spcCol="1270" anchor="t" anchorCtr="0">
          <a:noAutofit/>
          <a:sp3d extrusionH="28000" prstMaterial="matte"/>
        </a:bodyPr>
        <a:lstStyle/>
        <a:p>
          <a:pPr lvl="0" algn="l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정신적</a:t>
          </a:r>
          <a:endParaRPr lang="ko-KR" altLang="en-US" sz="4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차리기</a:t>
          </a:r>
          <a:endParaRPr lang="ko-KR" altLang="en-US" sz="3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빠지기</a:t>
          </a:r>
          <a:endParaRPr lang="ko-KR" altLang="en-US" sz="3400" kern="1200" dirty="0"/>
        </a:p>
      </dsp:txBody>
      <dsp:txXfrm rot="16200000">
        <a:off x="1801812" y="1007020"/>
        <a:ext cx="4625975" cy="2611933"/>
      </dsp:txXfrm>
    </dsp:sp>
    <dsp:sp modelId="{C8B9100F-FC42-4B07-B4A6-FAEEFECEAD26}">
      <dsp:nvSpPr>
        <dsp:cNvPr id="0" name=""/>
        <dsp:cNvSpPr/>
      </dsp:nvSpPr>
      <dsp:spPr>
        <a:xfrm rot="16200000">
          <a:off x="4609641" y="1007020"/>
          <a:ext cx="4625975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0" tIns="0" rIns="279735" bIns="0" numCol="1" spcCol="1270" anchor="t" anchorCtr="0">
          <a:noAutofit/>
          <a:sp3d extrusionH="28000" prstMaterial="matte"/>
        </a:bodyPr>
        <a:lstStyle/>
        <a:p>
          <a:pPr lvl="0" algn="l" defTabSz="1955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400" kern="1200" dirty="0" smtClean="0"/>
            <a:t>감정적</a:t>
          </a:r>
          <a:endParaRPr lang="ko-KR" altLang="en-US" sz="4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감정존중</a:t>
          </a:r>
          <a:endParaRPr lang="ko-KR" altLang="en-US" sz="3400" kern="1200" dirty="0"/>
        </a:p>
        <a:p>
          <a:pPr marL="285750" lvl="1" indent="-285750" algn="l" defTabSz="1511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3400" kern="1200" dirty="0" smtClean="0"/>
            <a:t>감정무시</a:t>
          </a:r>
          <a:endParaRPr lang="ko-KR" altLang="en-US" sz="3400" kern="1200" dirty="0"/>
        </a:p>
      </dsp:txBody>
      <dsp:txXfrm rot="16200000">
        <a:off x="4609641" y="1007020"/>
        <a:ext cx="4625975" cy="261193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B51884-AC9F-4F10-A69A-ABC350F83694}">
      <dsp:nvSpPr>
        <dsp:cNvPr id="0" name=""/>
        <dsp:cNvSpPr/>
      </dsp:nvSpPr>
      <dsp:spPr>
        <a:xfrm>
          <a:off x="3883501" y="2081688"/>
          <a:ext cx="2544286" cy="2544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Celebrate</a:t>
          </a:r>
          <a:endParaRPr lang="ko-KR" altLang="en-US" sz="2000" kern="1200" dirty="0"/>
        </a:p>
      </dsp:txBody>
      <dsp:txXfrm>
        <a:off x="3883501" y="2081688"/>
        <a:ext cx="2544286" cy="2544286"/>
      </dsp:txXfrm>
    </dsp:sp>
    <dsp:sp modelId="{1E238320-1395-43BE-8A35-E36C9F9FB679}">
      <dsp:nvSpPr>
        <dsp:cNvPr id="0" name=""/>
        <dsp:cNvSpPr/>
      </dsp:nvSpPr>
      <dsp:spPr>
        <a:xfrm>
          <a:off x="2403189" y="1480312"/>
          <a:ext cx="1850390" cy="18503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Acknowledge</a:t>
          </a:r>
          <a:endParaRPr lang="ko-KR" altLang="en-US" sz="2000" kern="1200" dirty="0"/>
        </a:p>
      </dsp:txBody>
      <dsp:txXfrm>
        <a:off x="2403189" y="1480312"/>
        <a:ext cx="1850390" cy="1850390"/>
      </dsp:txXfrm>
    </dsp:sp>
    <dsp:sp modelId="{E920FE3D-6EFF-40A3-92BE-523AB101A115}">
      <dsp:nvSpPr>
        <dsp:cNvPr id="0" name=""/>
        <dsp:cNvSpPr/>
      </dsp:nvSpPr>
      <dsp:spPr>
        <a:xfrm rot="20700000">
          <a:off x="3439596" y="203731"/>
          <a:ext cx="1813004" cy="18130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Find</a:t>
          </a:r>
          <a:endParaRPr lang="ko-KR" altLang="en-US" sz="2000" kern="1200" dirty="0"/>
        </a:p>
      </dsp:txBody>
      <dsp:txXfrm>
        <a:off x="3837241" y="601376"/>
        <a:ext cx="1017714" cy="1017714"/>
      </dsp:txXfrm>
    </dsp:sp>
    <dsp:sp modelId="{B517C20C-AC68-408D-9235-0336C9986086}">
      <dsp:nvSpPr>
        <dsp:cNvPr id="0" name=""/>
        <dsp:cNvSpPr/>
      </dsp:nvSpPr>
      <dsp:spPr>
        <a:xfrm>
          <a:off x="3692626" y="1695046"/>
          <a:ext cx="3256686" cy="3256686"/>
        </a:xfrm>
        <a:prstGeom prst="circularArrow">
          <a:avLst>
            <a:gd name="adj1" fmla="val 4688"/>
            <a:gd name="adj2" fmla="val 299029"/>
            <a:gd name="adj3" fmla="val 2525600"/>
            <a:gd name="adj4" fmla="val 1584110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3E455-9439-4722-B19B-6B0AF15AFE7F}">
      <dsp:nvSpPr>
        <dsp:cNvPr id="0" name=""/>
        <dsp:cNvSpPr/>
      </dsp:nvSpPr>
      <dsp:spPr>
        <a:xfrm>
          <a:off x="2075488" y="1069038"/>
          <a:ext cx="2366186" cy="23661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D89860-E504-4C45-A0A3-B16C2834C7A9}">
      <dsp:nvSpPr>
        <dsp:cNvPr id="0" name=""/>
        <dsp:cNvSpPr/>
      </dsp:nvSpPr>
      <dsp:spPr>
        <a:xfrm>
          <a:off x="3020229" y="-195236"/>
          <a:ext cx="2551225" cy="25512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444AFF-477F-4516-803F-AF9D6BCAC1AA}">
      <dsp:nvSpPr>
        <dsp:cNvPr id="0" name=""/>
        <dsp:cNvSpPr/>
      </dsp:nvSpPr>
      <dsp:spPr>
        <a:xfrm>
          <a:off x="3883501" y="2081688"/>
          <a:ext cx="2544286" cy="254428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극찬</a:t>
          </a:r>
          <a:endParaRPr lang="en-US" altLang="ko-KR" sz="3600" kern="1200" dirty="0" smtClean="0"/>
        </a:p>
        <a:p>
          <a:pPr lvl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600" kern="1200" dirty="0" smtClean="0"/>
            <a:t>하기</a:t>
          </a:r>
          <a:endParaRPr lang="ko-KR" altLang="en-US" sz="3600" kern="1200" dirty="0"/>
        </a:p>
      </dsp:txBody>
      <dsp:txXfrm>
        <a:off x="3883501" y="2081688"/>
        <a:ext cx="2544286" cy="2544286"/>
      </dsp:txXfrm>
    </dsp:sp>
    <dsp:sp modelId="{D4BE26A5-C4D2-46B7-B9B8-B385C4C142FE}">
      <dsp:nvSpPr>
        <dsp:cNvPr id="0" name=""/>
        <dsp:cNvSpPr/>
      </dsp:nvSpPr>
      <dsp:spPr>
        <a:xfrm>
          <a:off x="2403189" y="1480312"/>
          <a:ext cx="1850390" cy="185039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칭찬</a:t>
          </a:r>
          <a:endParaRPr lang="en-US" altLang="ko-KR" sz="3200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수긍</a:t>
          </a:r>
          <a:endParaRPr lang="ko-KR" altLang="en-US" sz="3200" kern="1200" dirty="0"/>
        </a:p>
      </dsp:txBody>
      <dsp:txXfrm>
        <a:off x="2403189" y="1480312"/>
        <a:ext cx="1850390" cy="1850390"/>
      </dsp:txXfrm>
    </dsp:sp>
    <dsp:sp modelId="{0B84A0D1-C11C-418F-8942-8C55BDE63E0E}">
      <dsp:nvSpPr>
        <dsp:cNvPr id="0" name=""/>
        <dsp:cNvSpPr/>
      </dsp:nvSpPr>
      <dsp:spPr>
        <a:xfrm rot="20700000">
          <a:off x="3602978" y="320550"/>
          <a:ext cx="1813004" cy="181300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칭찬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찾기</a:t>
          </a:r>
          <a:endParaRPr lang="ko-KR" altLang="en-US" sz="2800" kern="1200" dirty="0"/>
        </a:p>
      </dsp:txBody>
      <dsp:txXfrm>
        <a:off x="4000623" y="718195"/>
        <a:ext cx="1017714" cy="1017714"/>
      </dsp:txXfrm>
    </dsp:sp>
    <dsp:sp modelId="{3CC91E88-7C3B-4530-ADFD-F0E53DE617E9}">
      <dsp:nvSpPr>
        <dsp:cNvPr id="0" name=""/>
        <dsp:cNvSpPr/>
      </dsp:nvSpPr>
      <dsp:spPr>
        <a:xfrm>
          <a:off x="3692626" y="1695046"/>
          <a:ext cx="3256686" cy="3256686"/>
        </a:xfrm>
        <a:prstGeom prst="circularArrow">
          <a:avLst>
            <a:gd name="adj1" fmla="val 4688"/>
            <a:gd name="adj2" fmla="val 299029"/>
            <a:gd name="adj3" fmla="val 2525600"/>
            <a:gd name="adj4" fmla="val 1584110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1B8CC-77D2-462D-86AF-81A69B773688}">
      <dsp:nvSpPr>
        <dsp:cNvPr id="0" name=""/>
        <dsp:cNvSpPr/>
      </dsp:nvSpPr>
      <dsp:spPr>
        <a:xfrm>
          <a:off x="2075488" y="1069038"/>
          <a:ext cx="2366186" cy="23661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63F46-6521-46AE-96D9-793F6C856694}">
      <dsp:nvSpPr>
        <dsp:cNvPr id="0" name=""/>
        <dsp:cNvSpPr/>
      </dsp:nvSpPr>
      <dsp:spPr>
        <a:xfrm>
          <a:off x="3020229" y="-195236"/>
          <a:ext cx="2551225" cy="25512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6EDEBE-7FAD-4F45-A321-DDF5AEB06436}">
      <dsp:nvSpPr>
        <dsp:cNvPr id="0" name=""/>
        <dsp:cNvSpPr/>
      </dsp:nvSpPr>
      <dsp:spPr>
        <a:xfrm>
          <a:off x="0" y="667067"/>
          <a:ext cx="8229600" cy="329184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4CAF0-87C9-4F4C-A646-571FEF13EE83}">
      <dsp:nvSpPr>
        <dsp:cNvPr id="0" name=""/>
        <dsp:cNvSpPr/>
      </dsp:nvSpPr>
      <dsp:spPr>
        <a:xfrm>
          <a:off x="987552" y="1243139"/>
          <a:ext cx="2715768" cy="1613001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6248" rIns="0" bIns="22098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부정적</a:t>
          </a:r>
          <a:endParaRPr lang="ko-KR" altLang="en-US" sz="5800" kern="1200" dirty="0"/>
        </a:p>
      </dsp:txBody>
      <dsp:txXfrm>
        <a:off x="987552" y="1243139"/>
        <a:ext cx="2715768" cy="1613001"/>
      </dsp:txXfrm>
    </dsp:sp>
    <dsp:sp modelId="{0EBDD476-91F4-4251-960D-CC969BA30858}">
      <dsp:nvSpPr>
        <dsp:cNvPr id="0" name=""/>
        <dsp:cNvSpPr/>
      </dsp:nvSpPr>
      <dsp:spPr>
        <a:xfrm>
          <a:off x="4114800" y="1769833"/>
          <a:ext cx="3209544" cy="1613001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6248" rIns="0" bIns="220980" numCol="1" spcCol="1270" anchor="ctr" anchorCtr="0">
          <a:noAutofit/>
        </a:bodyPr>
        <a:lstStyle/>
        <a:p>
          <a:pPr lvl="0" algn="ctr" defTabSz="2578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800" kern="1200" dirty="0" smtClean="0"/>
            <a:t>긍정적</a:t>
          </a:r>
          <a:endParaRPr lang="ko-KR" altLang="en-US" sz="5800" kern="1200" dirty="0"/>
        </a:p>
      </dsp:txBody>
      <dsp:txXfrm>
        <a:off x="4114800" y="1769833"/>
        <a:ext cx="3209544" cy="1613001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E24251-90A4-4D2B-915E-B9C675C5DD47}">
      <dsp:nvSpPr>
        <dsp:cNvPr id="0" name=""/>
        <dsp:cNvSpPr/>
      </dsp:nvSpPr>
      <dsp:spPr>
        <a:xfrm rot="16200000">
          <a:off x="900906" y="-900906"/>
          <a:ext cx="231298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더 잘한 일은</a:t>
          </a:r>
          <a:r>
            <a:rPr lang="en-US" altLang="ko-KR" sz="3100" kern="1200" dirty="0" smtClean="0"/>
            <a:t>?</a:t>
          </a:r>
          <a:endParaRPr lang="ko-KR" altLang="en-US" sz="3100" kern="1200" dirty="0"/>
        </a:p>
      </dsp:txBody>
      <dsp:txXfrm rot="16200000">
        <a:off x="1190029" y="-1190029"/>
        <a:ext cx="1734740" cy="4114800"/>
      </dsp:txXfrm>
    </dsp:sp>
    <dsp:sp modelId="{2382EACA-2E84-4D41-95E1-9254BFA4D239}">
      <dsp:nvSpPr>
        <dsp:cNvPr id="0" name=""/>
        <dsp:cNvSpPr/>
      </dsp:nvSpPr>
      <dsp:spPr>
        <a:xfrm>
          <a:off x="4114800" y="0"/>
          <a:ext cx="4114800" cy="23129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신났던 일은</a:t>
          </a:r>
          <a:r>
            <a:rPr lang="en-US" altLang="ko-KR" sz="3100" kern="1200" dirty="0" smtClean="0"/>
            <a:t>?</a:t>
          </a:r>
          <a:endParaRPr lang="ko-KR" altLang="en-US" sz="3100" kern="1200" dirty="0"/>
        </a:p>
      </dsp:txBody>
      <dsp:txXfrm>
        <a:off x="4114800" y="0"/>
        <a:ext cx="4114800" cy="1734740"/>
      </dsp:txXfrm>
    </dsp:sp>
    <dsp:sp modelId="{EB11585D-ED76-45EB-A097-E7F65A236EFA}">
      <dsp:nvSpPr>
        <dsp:cNvPr id="0" name=""/>
        <dsp:cNvSpPr/>
      </dsp:nvSpPr>
      <dsp:spPr>
        <a:xfrm rot="10800000">
          <a:off x="0" y="2312987"/>
          <a:ext cx="4114800" cy="231298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특별인간 배경은</a:t>
          </a:r>
          <a:r>
            <a:rPr lang="en-US" altLang="ko-KR" sz="3100" kern="1200" dirty="0" smtClean="0"/>
            <a:t>?</a:t>
          </a:r>
          <a:endParaRPr lang="ko-KR" altLang="en-US" sz="3100" kern="1200" dirty="0"/>
        </a:p>
      </dsp:txBody>
      <dsp:txXfrm rot="10800000">
        <a:off x="0" y="2891234"/>
        <a:ext cx="4114800" cy="1734740"/>
      </dsp:txXfrm>
    </dsp:sp>
    <dsp:sp modelId="{99D359B8-29D7-4D14-B4B0-4770BCD1D0DB}">
      <dsp:nvSpPr>
        <dsp:cNvPr id="0" name=""/>
        <dsp:cNvSpPr/>
      </dsp:nvSpPr>
      <dsp:spPr>
        <a:xfrm rot="5400000">
          <a:off x="5015706" y="1412081"/>
          <a:ext cx="231298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함께 한 일은</a:t>
          </a:r>
          <a:r>
            <a:rPr lang="en-US" altLang="ko-KR" sz="3100" kern="1200" dirty="0" smtClean="0"/>
            <a:t>?</a:t>
          </a:r>
          <a:endParaRPr lang="ko-KR" altLang="en-US" sz="3100" kern="1200" dirty="0"/>
        </a:p>
      </dsp:txBody>
      <dsp:txXfrm rot="5400000">
        <a:off x="5304829" y="1701204"/>
        <a:ext cx="1734740" cy="4114800"/>
      </dsp:txXfrm>
    </dsp:sp>
    <dsp:sp modelId="{B0FB6508-A967-421E-ACE6-79855D5DE6F1}">
      <dsp:nvSpPr>
        <dsp:cNvPr id="0" name=""/>
        <dsp:cNvSpPr/>
      </dsp:nvSpPr>
      <dsp:spPr>
        <a:xfrm>
          <a:off x="2880359" y="1734740"/>
          <a:ext cx="2468880" cy="115649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긍정적 질문</a:t>
          </a:r>
          <a:endParaRPr lang="ko-KR" altLang="en-US" sz="3100" kern="1200" dirty="0"/>
        </a:p>
      </dsp:txBody>
      <dsp:txXfrm>
        <a:off x="2880359" y="1734740"/>
        <a:ext cx="2468880" cy="1156493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DB6DD1-AD9D-4CEB-B080-250093AFA390}">
      <dsp:nvSpPr>
        <dsp:cNvPr id="0" name=""/>
        <dsp:cNvSpPr/>
      </dsp:nvSpPr>
      <dsp:spPr>
        <a:xfrm rot="16200000">
          <a:off x="636" y="313853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고통 속에서</a:t>
          </a:r>
          <a:endParaRPr lang="en-US" altLang="ko-KR" sz="3200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허우적거리기</a:t>
          </a:r>
          <a:endParaRPr lang="ko-KR" altLang="en-US" sz="3200" kern="1200" dirty="0"/>
        </a:p>
      </dsp:txBody>
      <dsp:txXfrm rot="16200000">
        <a:off x="636" y="313853"/>
        <a:ext cx="3998267" cy="3998267"/>
      </dsp:txXfrm>
    </dsp:sp>
    <dsp:sp modelId="{47328B14-B5A4-47C2-83C0-DC4B74D49E2F}">
      <dsp:nvSpPr>
        <dsp:cNvPr id="0" name=""/>
        <dsp:cNvSpPr/>
      </dsp:nvSpPr>
      <dsp:spPr>
        <a:xfrm rot="5400000">
          <a:off x="4230695" y="313853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미래에 할 일 </a:t>
          </a:r>
          <a:endParaRPr lang="en-US" altLang="ko-KR" sz="3200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초점 맞추기</a:t>
          </a:r>
          <a:endParaRPr lang="ko-KR" altLang="en-US" sz="3200" kern="1200" dirty="0"/>
        </a:p>
      </dsp:txBody>
      <dsp:txXfrm rot="5400000">
        <a:off x="4230695" y="313853"/>
        <a:ext cx="3998267" cy="3998267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BA311D-2881-47F3-995E-290663B7AFD2}">
      <dsp:nvSpPr>
        <dsp:cNvPr id="0" name=""/>
        <dsp:cNvSpPr/>
      </dsp:nvSpPr>
      <dsp:spPr>
        <a:xfrm>
          <a:off x="2727007" y="57824"/>
          <a:ext cx="2775585" cy="2775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방향 맞춘</a:t>
          </a:r>
          <a:endParaRPr lang="en-US" altLang="ko-KR" sz="2600" kern="1200" dirty="0" smtClean="0"/>
        </a:p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결과</a:t>
          </a:r>
          <a:endParaRPr lang="ko-KR" altLang="en-US" sz="2600" kern="1200" dirty="0"/>
        </a:p>
      </dsp:txBody>
      <dsp:txXfrm>
        <a:off x="3097085" y="543552"/>
        <a:ext cx="2035429" cy="1249013"/>
      </dsp:txXfrm>
    </dsp:sp>
    <dsp:sp modelId="{D9EF84A8-5006-4991-BA28-EA718BA34ED1}">
      <dsp:nvSpPr>
        <dsp:cNvPr id="0" name=""/>
        <dsp:cNvSpPr/>
      </dsp:nvSpPr>
      <dsp:spPr>
        <a:xfrm>
          <a:off x="3728531" y="1792565"/>
          <a:ext cx="2775585" cy="2775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목적지</a:t>
          </a:r>
          <a:endParaRPr lang="ko-KR" altLang="en-US" sz="2600" kern="1200" dirty="0"/>
        </a:p>
      </dsp:txBody>
      <dsp:txXfrm>
        <a:off x="4577397" y="2509591"/>
        <a:ext cx="1665351" cy="1526571"/>
      </dsp:txXfrm>
    </dsp:sp>
    <dsp:sp modelId="{DB19EC64-6B72-4DF0-9057-904290018721}">
      <dsp:nvSpPr>
        <dsp:cNvPr id="0" name=""/>
        <dsp:cNvSpPr/>
      </dsp:nvSpPr>
      <dsp:spPr>
        <a:xfrm>
          <a:off x="1725483" y="1792565"/>
          <a:ext cx="2775585" cy="2775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600" kern="1200" dirty="0" smtClean="0"/>
            <a:t>해결책</a:t>
          </a:r>
          <a:endParaRPr lang="ko-KR" altLang="en-US" sz="2600" kern="1200" dirty="0"/>
        </a:p>
      </dsp:txBody>
      <dsp:txXfrm>
        <a:off x="1986851" y="2509591"/>
        <a:ext cx="1665351" cy="1526571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B5C4A-C0DC-4B12-9CE5-50EA2482A2C4}">
      <dsp:nvSpPr>
        <dsp:cNvPr id="0" name=""/>
        <dsp:cNvSpPr/>
      </dsp:nvSpPr>
      <dsp:spPr>
        <a:xfrm rot="16200000">
          <a:off x="342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후회</a:t>
          </a:r>
          <a:r>
            <a:rPr lang="en-US" altLang="ko-KR" sz="2100" kern="1200" dirty="0" smtClean="0"/>
            <a:t>,</a:t>
          </a:r>
          <a:r>
            <a:rPr lang="ko-KR" altLang="en-US" sz="2100" kern="1200" dirty="0" smtClean="0"/>
            <a:t>시간허비</a:t>
          </a:r>
          <a:r>
            <a:rPr lang="en-US" altLang="ko-KR" sz="2100" kern="1200" dirty="0" smtClean="0"/>
            <a:t>,</a:t>
          </a: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단점 지적하기</a:t>
          </a:r>
          <a:r>
            <a:rPr lang="en-US" altLang="ko-KR" sz="2100" kern="1200" dirty="0" smtClean="0"/>
            <a:t>,</a:t>
          </a: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잔뜩 잔소리하기</a:t>
          </a:r>
          <a:endParaRPr lang="ko-KR" altLang="en-US" sz="2100" kern="1200" dirty="0"/>
        </a:p>
      </dsp:txBody>
      <dsp:txXfrm rot="16200000">
        <a:off x="342" y="354037"/>
        <a:ext cx="3917900" cy="3917900"/>
      </dsp:txXfrm>
    </dsp:sp>
    <dsp:sp modelId="{E3FFBE16-5C87-46FA-B2C0-7064FFC0953D}">
      <dsp:nvSpPr>
        <dsp:cNvPr id="0" name=""/>
        <dsp:cNvSpPr/>
      </dsp:nvSpPr>
      <dsp:spPr>
        <a:xfrm rot="5400000">
          <a:off x="4311357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  <a:sp3d extrusionH="28000" prstMaterial="matte"/>
        </a:bodyPr>
        <a:lstStyle/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반성</a:t>
          </a:r>
          <a:r>
            <a:rPr lang="en-US" altLang="ko-KR" sz="2100" kern="1200" dirty="0" smtClean="0"/>
            <a:t>,</a:t>
          </a:r>
          <a:r>
            <a:rPr lang="ko-KR" altLang="en-US" sz="2100" kern="1200" dirty="0" smtClean="0"/>
            <a:t>행동하기</a:t>
          </a:r>
          <a:r>
            <a:rPr lang="en-US" altLang="ko-KR" sz="2100" kern="1200" dirty="0" smtClean="0"/>
            <a:t>,</a:t>
          </a: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장점에 </a:t>
          </a:r>
          <a:r>
            <a:rPr lang="ko-KR" altLang="en-US" sz="2100" kern="1200" dirty="0" err="1" smtClean="0"/>
            <a:t>초점맞추기</a:t>
          </a:r>
          <a:r>
            <a:rPr lang="en-US" altLang="ko-KR" sz="2100" kern="1200" dirty="0" smtClean="0"/>
            <a:t>,</a:t>
          </a:r>
        </a:p>
        <a:p>
          <a:pPr lvl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깨우치게 일러주기</a:t>
          </a:r>
          <a:endParaRPr lang="ko-KR" altLang="en-US" sz="2100" kern="1200" dirty="0"/>
        </a:p>
      </dsp:txBody>
      <dsp:txXfrm rot="5400000">
        <a:off x="4311357" y="354037"/>
        <a:ext cx="3917900" cy="39179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FAA89C-EC76-4591-BB35-AE38BBC88064}">
      <dsp:nvSpPr>
        <dsp:cNvPr id="0" name=""/>
        <dsp:cNvSpPr/>
      </dsp:nvSpPr>
      <dsp:spPr>
        <a:xfrm>
          <a:off x="1080536" y="1553"/>
          <a:ext cx="1685701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사건</a:t>
          </a:r>
          <a:endParaRPr lang="ko-KR" altLang="en-US" sz="4200" kern="1200" dirty="0"/>
        </a:p>
      </dsp:txBody>
      <dsp:txXfrm>
        <a:off x="1080536" y="1553"/>
        <a:ext cx="1685701" cy="1685701"/>
      </dsp:txXfrm>
    </dsp:sp>
    <dsp:sp modelId="{31570A64-1734-48F1-8A23-9268E02AE338}">
      <dsp:nvSpPr>
        <dsp:cNvPr id="0" name=""/>
        <dsp:cNvSpPr/>
      </dsp:nvSpPr>
      <dsp:spPr>
        <a:xfrm>
          <a:off x="1434534" y="1824133"/>
          <a:ext cx="977707" cy="97770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/>
        </a:p>
      </dsp:txBody>
      <dsp:txXfrm>
        <a:off x="1434534" y="1824133"/>
        <a:ext cx="977707" cy="977707"/>
      </dsp:txXfrm>
    </dsp:sp>
    <dsp:sp modelId="{4B0DFAD7-AA17-488E-B855-860F10BF0B00}">
      <dsp:nvSpPr>
        <dsp:cNvPr id="0" name=""/>
        <dsp:cNvSpPr/>
      </dsp:nvSpPr>
      <dsp:spPr>
        <a:xfrm>
          <a:off x="1080536" y="2938719"/>
          <a:ext cx="1685701" cy="1685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866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200" kern="1200" dirty="0" smtClean="0"/>
            <a:t>반응</a:t>
          </a:r>
          <a:endParaRPr lang="ko-KR" altLang="en-US" sz="4200" kern="1200" dirty="0"/>
        </a:p>
      </dsp:txBody>
      <dsp:txXfrm>
        <a:off x="1080536" y="2938719"/>
        <a:ext cx="1685701" cy="1685701"/>
      </dsp:txXfrm>
    </dsp:sp>
    <dsp:sp modelId="{1EC96B3D-CA46-44F0-AD02-1407C92B9C58}">
      <dsp:nvSpPr>
        <dsp:cNvPr id="0" name=""/>
        <dsp:cNvSpPr/>
      </dsp:nvSpPr>
      <dsp:spPr>
        <a:xfrm>
          <a:off x="3019093" y="1999446"/>
          <a:ext cx="536053" cy="627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700" kern="1200"/>
        </a:p>
      </dsp:txBody>
      <dsp:txXfrm>
        <a:off x="3019093" y="1999446"/>
        <a:ext cx="536053" cy="627081"/>
      </dsp:txXfrm>
    </dsp:sp>
    <dsp:sp modelId="{BAD3A978-9789-4522-AF13-A8A29D64F9CC}">
      <dsp:nvSpPr>
        <dsp:cNvPr id="0" name=""/>
        <dsp:cNvSpPr/>
      </dsp:nvSpPr>
      <dsp:spPr>
        <a:xfrm>
          <a:off x="3777659" y="627285"/>
          <a:ext cx="3371403" cy="33714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결과</a:t>
          </a:r>
          <a:endParaRPr lang="ko-KR" altLang="en-US" sz="6500" kern="1200" dirty="0"/>
        </a:p>
      </dsp:txBody>
      <dsp:txXfrm>
        <a:off x="3777659" y="627285"/>
        <a:ext cx="3371403" cy="33714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4517F9-BB53-4446-B9AE-8796612E57A2}">
      <dsp:nvSpPr>
        <dsp:cNvPr id="0" name=""/>
        <dsp:cNvSpPr/>
      </dsp:nvSpPr>
      <dsp:spPr>
        <a:xfrm>
          <a:off x="2958306" y="0"/>
          <a:ext cx="2312987" cy="231298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smtClean="0"/>
            <a:t>우리아이에게 주는 가장 </a:t>
          </a:r>
          <a:r>
            <a:rPr lang="ko-KR" altLang="en-US" sz="1200" kern="1200" dirty="0" err="1" smtClean="0"/>
            <a:t>귀한선물</a:t>
          </a:r>
          <a:r>
            <a:rPr lang="en-US" altLang="ko-KR" sz="1200" kern="1200" dirty="0" smtClean="0"/>
            <a:t>10</a:t>
          </a:r>
          <a:r>
            <a:rPr lang="ko-KR" altLang="en-US" sz="1200" kern="1200" dirty="0" smtClean="0"/>
            <a:t>가지</a:t>
          </a:r>
          <a:endParaRPr lang="en-US" altLang="ko-KR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200" kern="1200" dirty="0" smtClean="0"/>
            <a:t>&lt;</a:t>
          </a:r>
          <a:r>
            <a:rPr lang="ko-KR" altLang="en-US" sz="1200" kern="1200" dirty="0" err="1" smtClean="0"/>
            <a:t>스티븐</a:t>
          </a:r>
          <a:r>
            <a:rPr lang="ko-KR" altLang="en-US" sz="1200" kern="1200" dirty="0" smtClean="0"/>
            <a:t> </a:t>
          </a:r>
          <a:r>
            <a:rPr lang="en-US" altLang="ko-KR" sz="1200" kern="1200" dirty="0" smtClean="0"/>
            <a:t>W. </a:t>
          </a:r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kern="1200" dirty="0" err="1" smtClean="0"/>
            <a:t>배노이</a:t>
          </a:r>
          <a:r>
            <a:rPr lang="ko-KR" altLang="en-US" sz="1200" kern="1200" dirty="0" smtClean="0"/>
            <a:t> </a:t>
          </a:r>
          <a:endParaRPr lang="en-US" altLang="ko-KR" sz="1200" kern="1200" dirty="0" smtClean="0"/>
        </a:p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/>
        </a:p>
      </dsp:txBody>
      <dsp:txXfrm>
        <a:off x="2958306" y="0"/>
        <a:ext cx="2312987" cy="2312987"/>
      </dsp:txXfrm>
    </dsp:sp>
    <dsp:sp modelId="{34C4BB1F-1C10-49A4-B0E9-67E00315BC13}">
      <dsp:nvSpPr>
        <dsp:cNvPr id="0" name=""/>
        <dsp:cNvSpPr/>
      </dsp:nvSpPr>
      <dsp:spPr>
        <a:xfrm>
          <a:off x="1801812" y="2312987"/>
          <a:ext cx="2312987" cy="2312987"/>
        </a:xfrm>
        <a:prstGeom prst="triangle">
          <a:avLst/>
        </a:prstGeom>
        <a:solidFill>
          <a:schemeClr val="accent3">
            <a:hueOff val="812856"/>
            <a:satOff val="-9901"/>
            <a:lumOff val="640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부모들의 </a:t>
          </a:r>
          <a:r>
            <a:rPr lang="en-US" altLang="ko-KR" sz="1800" kern="1200" dirty="0" smtClean="0"/>
            <a:t>7</a:t>
          </a:r>
          <a:r>
            <a:rPr lang="ko-KR" altLang="en-US" sz="1800" kern="1200" dirty="0" smtClean="0"/>
            <a:t>가지 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습관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&lt;</a:t>
          </a:r>
          <a:r>
            <a:rPr lang="ko-KR" altLang="en-US" sz="1800" kern="1200" dirty="0" smtClean="0"/>
            <a:t>시치다 </a:t>
          </a:r>
          <a:r>
            <a:rPr lang="ko-KR" altLang="en-US" sz="1800" kern="1200" dirty="0" err="1" smtClean="0"/>
            <a:t>마코도</a:t>
          </a:r>
          <a:r>
            <a:rPr lang="ko-KR" altLang="en-US" sz="1800" kern="1200" dirty="0" smtClean="0"/>
            <a:t> </a:t>
          </a:r>
          <a:endParaRPr lang="ko-KR" altLang="en-US" sz="1800" kern="1200" dirty="0"/>
        </a:p>
      </dsp:txBody>
      <dsp:txXfrm>
        <a:off x="1801812" y="2312987"/>
        <a:ext cx="2312987" cy="2312987"/>
      </dsp:txXfrm>
    </dsp:sp>
    <dsp:sp modelId="{83B3313B-95C1-407C-ACFE-46D559D01F7A}">
      <dsp:nvSpPr>
        <dsp:cNvPr id="0" name=""/>
        <dsp:cNvSpPr/>
      </dsp:nvSpPr>
      <dsp:spPr>
        <a:xfrm rot="10800000">
          <a:off x="2958306" y="2312987"/>
          <a:ext cx="2312987" cy="2312987"/>
        </a:xfrm>
        <a:prstGeom prst="triangle">
          <a:avLst/>
        </a:prstGeom>
        <a:solidFill>
          <a:schemeClr val="accent3">
            <a:hueOff val="1625712"/>
            <a:satOff val="-19802"/>
            <a:lumOff val="1281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고</a:t>
          </a:r>
          <a:r>
            <a:rPr lang="en-US" altLang="ko-KR" sz="1400" kern="1200" dirty="0" smtClean="0"/>
            <a:t>3</a:t>
          </a:r>
          <a:r>
            <a:rPr lang="ko-KR" altLang="en-US" sz="1400" kern="1200" dirty="0" smtClean="0"/>
            <a:t>혁명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</a:t>
          </a:r>
          <a:r>
            <a:rPr lang="ko-KR" altLang="en-US" sz="1400" kern="1200" dirty="0" err="1" smtClean="0"/>
            <a:t>손주은</a:t>
          </a:r>
          <a:endParaRPr lang="ko-KR" altLang="en-US" sz="1400" kern="1200" dirty="0"/>
        </a:p>
      </dsp:txBody>
      <dsp:txXfrm rot="10800000">
        <a:off x="2958306" y="2312987"/>
        <a:ext cx="2312987" cy="2312987"/>
      </dsp:txXfrm>
    </dsp:sp>
    <dsp:sp modelId="{3757C90D-5B82-49DE-BCA6-97DCB20A97F4}">
      <dsp:nvSpPr>
        <dsp:cNvPr id="0" name=""/>
        <dsp:cNvSpPr/>
      </dsp:nvSpPr>
      <dsp:spPr>
        <a:xfrm>
          <a:off x="4114800" y="2312987"/>
          <a:ext cx="2312987" cy="2312987"/>
        </a:xfrm>
        <a:prstGeom prst="triangle">
          <a:avLst/>
        </a:prstGeom>
        <a:solidFill>
          <a:schemeClr val="accent3">
            <a:hueOff val="2438568"/>
            <a:satOff val="-29703"/>
            <a:lumOff val="1921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시험지존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&lt;</a:t>
          </a:r>
          <a:r>
            <a:rPr lang="ko-KR" altLang="en-US" sz="1800" kern="1200" dirty="0" smtClean="0"/>
            <a:t>송재열</a:t>
          </a:r>
          <a:endParaRPr lang="ko-KR" altLang="en-US" sz="1800" kern="1200" dirty="0"/>
        </a:p>
      </dsp:txBody>
      <dsp:txXfrm>
        <a:off x="4114800" y="2312987"/>
        <a:ext cx="2312987" cy="2312987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7D0EA4-604D-4CA1-B2C9-D416196EFC0B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lvl="0" algn="ctr" defTabSz="2444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500" kern="1200" dirty="0" smtClean="0"/>
            <a:t>좋음</a:t>
          </a:r>
          <a:endParaRPr lang="ko-KR" altLang="en-US" sz="5500" kern="1200" dirty="0"/>
        </a:p>
      </dsp:txBody>
      <dsp:txXfrm>
        <a:off x="3060221" y="2515975"/>
        <a:ext cx="2109156" cy="2109156"/>
      </dsp:txXfrm>
    </dsp:sp>
    <dsp:sp modelId="{5523D13E-0C56-4005-B46D-DF04DE6862F1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8A5451-1597-4951-B547-147E982D543C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아주 </a:t>
          </a:r>
          <a:endParaRPr lang="en-US" altLang="ko-KR" sz="2900" kern="1200" dirty="0" smtClean="0"/>
        </a:p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나쁨</a:t>
          </a:r>
          <a:endParaRPr lang="ko-KR" altLang="en-US" sz="2900" kern="1200" dirty="0"/>
        </a:p>
      </dsp:txBody>
      <dsp:txXfrm>
        <a:off x="845347" y="1181282"/>
        <a:ext cx="2003698" cy="1602958"/>
      </dsp:txXfrm>
    </dsp:sp>
    <dsp:sp modelId="{8350764A-A157-4EFB-B8FD-991B22CFCCB4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228404-B737-4D2B-9A15-527050DD8FA8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조금 좋음</a:t>
          </a:r>
          <a:endParaRPr lang="ko-KR" altLang="en-US" sz="2900" kern="1200" dirty="0"/>
        </a:p>
      </dsp:txBody>
      <dsp:txXfrm>
        <a:off x="3112950" y="842"/>
        <a:ext cx="2003698" cy="1602958"/>
      </dsp:txXfrm>
    </dsp:sp>
    <dsp:sp modelId="{4E4D847F-0F4E-4125-9807-975AACCCACE2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1E512C-E75B-48FF-846C-B294FBAC7E4B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나쁨</a:t>
          </a:r>
          <a:endParaRPr lang="ko-KR" altLang="en-US" sz="2900" kern="1200" dirty="0"/>
        </a:p>
      </dsp:txBody>
      <dsp:txXfrm>
        <a:off x="5380553" y="1181282"/>
        <a:ext cx="2003698" cy="1602958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CBD2C-E0E9-4B9A-8C6D-142B41E365D6}">
      <dsp:nvSpPr>
        <dsp:cNvPr id="0" name=""/>
        <dsp:cNvSpPr/>
      </dsp:nvSpPr>
      <dsp:spPr>
        <a:xfrm>
          <a:off x="1615380" y="1024"/>
          <a:ext cx="1249709" cy="12497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일</a:t>
          </a:r>
          <a:endParaRPr lang="ko-KR" altLang="en-US" sz="3200" kern="1200" dirty="0"/>
        </a:p>
      </dsp:txBody>
      <dsp:txXfrm>
        <a:off x="1615380" y="1024"/>
        <a:ext cx="1249709" cy="1249709"/>
      </dsp:txXfrm>
    </dsp:sp>
    <dsp:sp modelId="{ADCB2AD7-8DE9-4E0C-A6D0-ECCE53807635}">
      <dsp:nvSpPr>
        <dsp:cNvPr id="0" name=""/>
        <dsp:cNvSpPr/>
      </dsp:nvSpPr>
      <dsp:spPr>
        <a:xfrm rot="10800000">
          <a:off x="2021536" y="1412102"/>
          <a:ext cx="437398" cy="34210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3A4CC-7C14-4F4A-8B61-5755C4C7825C}">
      <dsp:nvSpPr>
        <dsp:cNvPr id="0" name=""/>
        <dsp:cNvSpPr/>
      </dsp:nvSpPr>
      <dsp:spPr>
        <a:xfrm>
          <a:off x="1823457" y="1896209"/>
          <a:ext cx="833556" cy="833556"/>
        </a:xfrm>
        <a:prstGeom prst="ellipse">
          <a:avLst/>
        </a:prstGeom>
        <a:solidFill>
          <a:schemeClr val="accent5">
            <a:hueOff val="-1037006"/>
            <a:satOff val="478"/>
            <a:lumOff val="213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나쁜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생각</a:t>
          </a:r>
          <a:endParaRPr lang="ko-KR" altLang="en-US" sz="2000" kern="1200" dirty="0"/>
        </a:p>
      </dsp:txBody>
      <dsp:txXfrm>
        <a:off x="1823457" y="1896209"/>
        <a:ext cx="833556" cy="833556"/>
      </dsp:txXfrm>
    </dsp:sp>
    <dsp:sp modelId="{0E173807-E959-43F3-9EA1-85D0FDE4D565}">
      <dsp:nvSpPr>
        <dsp:cNvPr id="0" name=""/>
        <dsp:cNvSpPr/>
      </dsp:nvSpPr>
      <dsp:spPr>
        <a:xfrm rot="10800000">
          <a:off x="2021536" y="2995172"/>
          <a:ext cx="437398" cy="342101"/>
        </a:xfrm>
        <a:prstGeom prst="triangle">
          <a:avLst/>
        </a:prstGeom>
        <a:solidFill>
          <a:schemeClr val="accent5">
            <a:hueOff val="-1185150"/>
            <a:satOff val="547"/>
            <a:lumOff val="243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ED5E6-5EDE-4945-B7D7-53AF9A1BB88A}">
      <dsp:nvSpPr>
        <dsp:cNvPr id="0" name=""/>
        <dsp:cNvSpPr/>
      </dsp:nvSpPr>
      <dsp:spPr>
        <a:xfrm>
          <a:off x="1823457" y="3583317"/>
          <a:ext cx="833556" cy="833556"/>
        </a:xfrm>
        <a:prstGeom prst="ellipse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고통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씁쓸함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분개</a:t>
          </a:r>
          <a:endParaRPr lang="ko-KR" altLang="en-US" sz="1400" kern="1200" dirty="0"/>
        </a:p>
      </dsp:txBody>
      <dsp:txXfrm>
        <a:off x="1823457" y="3583317"/>
        <a:ext cx="833556" cy="833556"/>
      </dsp:txXfrm>
    </dsp:sp>
    <dsp:sp modelId="{06688985-E9FA-46EB-9DFD-BA51D468206C}">
      <dsp:nvSpPr>
        <dsp:cNvPr id="0" name=""/>
        <dsp:cNvSpPr/>
      </dsp:nvSpPr>
      <dsp:spPr>
        <a:xfrm rot="5400000">
          <a:off x="2968500" y="3829044"/>
          <a:ext cx="437398" cy="342101"/>
        </a:xfrm>
        <a:prstGeom prst="triangle">
          <a:avLst/>
        </a:prstGeom>
        <a:solidFill>
          <a:schemeClr val="accent5">
            <a:hueOff val="-2370300"/>
            <a:satOff val="1093"/>
            <a:lumOff val="487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75F9A-7E5B-43E9-AE46-F9975C0063FE}">
      <dsp:nvSpPr>
        <dsp:cNvPr id="0" name=""/>
        <dsp:cNvSpPr/>
      </dsp:nvSpPr>
      <dsp:spPr>
        <a:xfrm>
          <a:off x="3698021" y="3583317"/>
          <a:ext cx="833556" cy="833556"/>
        </a:xfrm>
        <a:prstGeom prst="ellipse">
          <a:avLst/>
        </a:prstGeom>
        <a:solidFill>
          <a:schemeClr val="accent5">
            <a:hueOff val="-3111019"/>
            <a:satOff val="1435"/>
            <a:lumOff val="6397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일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전환</a:t>
          </a:r>
          <a:endParaRPr lang="ko-KR" altLang="en-US" sz="2000" kern="1200" dirty="0"/>
        </a:p>
      </dsp:txBody>
      <dsp:txXfrm>
        <a:off x="3698021" y="3583317"/>
        <a:ext cx="833556" cy="833556"/>
      </dsp:txXfrm>
    </dsp:sp>
    <dsp:sp modelId="{32A45150-0CD0-49FA-A4DA-D31039853162}">
      <dsp:nvSpPr>
        <dsp:cNvPr id="0" name=""/>
        <dsp:cNvSpPr/>
      </dsp:nvSpPr>
      <dsp:spPr>
        <a:xfrm>
          <a:off x="3896100" y="2975808"/>
          <a:ext cx="437398" cy="342101"/>
        </a:xfrm>
        <a:prstGeom prst="triangle">
          <a:avLst/>
        </a:prstGeom>
        <a:solidFill>
          <a:schemeClr val="accent5">
            <a:hueOff val="-3555450"/>
            <a:satOff val="1640"/>
            <a:lumOff val="7311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9156B-553B-432F-81E6-077422DD8C33}">
      <dsp:nvSpPr>
        <dsp:cNvPr id="0" name=""/>
        <dsp:cNvSpPr/>
      </dsp:nvSpPr>
      <dsp:spPr>
        <a:xfrm>
          <a:off x="3698021" y="1896209"/>
          <a:ext cx="833556" cy="833556"/>
        </a:xfrm>
        <a:prstGeom prst="ellipse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좋은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생각</a:t>
          </a:r>
          <a:endParaRPr lang="ko-KR" altLang="en-US" sz="2000" kern="1200" dirty="0"/>
        </a:p>
      </dsp:txBody>
      <dsp:txXfrm>
        <a:off x="3698021" y="1896209"/>
        <a:ext cx="833556" cy="833556"/>
      </dsp:txXfrm>
    </dsp:sp>
    <dsp:sp modelId="{3B6D4544-5C79-4FFF-9EEA-68C132137087}">
      <dsp:nvSpPr>
        <dsp:cNvPr id="0" name=""/>
        <dsp:cNvSpPr/>
      </dsp:nvSpPr>
      <dsp:spPr>
        <a:xfrm>
          <a:off x="3896100" y="1288700"/>
          <a:ext cx="437398" cy="342101"/>
        </a:xfrm>
        <a:prstGeom prst="triangle">
          <a:avLst/>
        </a:prstGeom>
        <a:solidFill>
          <a:schemeClr val="accent5">
            <a:hueOff val="-4740600"/>
            <a:satOff val="2186"/>
            <a:lumOff val="974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F6975-E0D3-4F89-9EEA-80A18A00C661}">
      <dsp:nvSpPr>
        <dsp:cNvPr id="0" name=""/>
        <dsp:cNvSpPr/>
      </dsp:nvSpPr>
      <dsp:spPr>
        <a:xfrm>
          <a:off x="3698021" y="209101"/>
          <a:ext cx="833556" cy="833556"/>
        </a:xfrm>
        <a:prstGeom prst="ellipse">
          <a:avLst/>
        </a:prstGeom>
        <a:solidFill>
          <a:schemeClr val="accent5">
            <a:hueOff val="-5185031"/>
            <a:satOff val="2391"/>
            <a:lumOff val="10661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성취감</a:t>
          </a:r>
          <a:endParaRPr lang="ko-KR" altLang="en-US" sz="3200" kern="1200" dirty="0"/>
        </a:p>
      </dsp:txBody>
      <dsp:txXfrm>
        <a:off x="3698021" y="209101"/>
        <a:ext cx="833556" cy="833556"/>
      </dsp:txXfrm>
    </dsp:sp>
    <dsp:sp modelId="{B4ADFFE0-0592-4CFB-BBBF-88AAFAD2A179}">
      <dsp:nvSpPr>
        <dsp:cNvPr id="0" name=""/>
        <dsp:cNvSpPr/>
      </dsp:nvSpPr>
      <dsp:spPr>
        <a:xfrm rot="5400000">
          <a:off x="4843065" y="454828"/>
          <a:ext cx="437398" cy="342101"/>
        </a:xfrm>
        <a:prstGeom prst="triangle">
          <a:avLst/>
        </a:prstGeom>
        <a:solidFill>
          <a:schemeClr val="accent5">
            <a:hueOff val="-5925750"/>
            <a:satOff val="2733"/>
            <a:lumOff val="1218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5C870-CAA8-4AD5-9529-643111192F93}">
      <dsp:nvSpPr>
        <dsp:cNvPr id="0" name=""/>
        <dsp:cNvSpPr/>
      </dsp:nvSpPr>
      <dsp:spPr>
        <a:xfrm>
          <a:off x="5572586" y="209101"/>
          <a:ext cx="833556" cy="833556"/>
        </a:xfrm>
        <a:prstGeom prst="ellipse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일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강화</a:t>
          </a:r>
          <a:endParaRPr lang="ko-KR" altLang="en-US" sz="2000" kern="1200" dirty="0"/>
        </a:p>
      </dsp:txBody>
      <dsp:txXfrm>
        <a:off x="5572586" y="209101"/>
        <a:ext cx="833556" cy="833556"/>
      </dsp:txXfrm>
    </dsp:sp>
    <dsp:sp modelId="{082902EC-4D03-4291-97F2-584129F3095F}">
      <dsp:nvSpPr>
        <dsp:cNvPr id="0" name=""/>
        <dsp:cNvSpPr/>
      </dsp:nvSpPr>
      <dsp:spPr>
        <a:xfrm rot="10800000">
          <a:off x="5770665" y="1308064"/>
          <a:ext cx="437398" cy="342101"/>
        </a:xfrm>
        <a:prstGeom prst="triangle">
          <a:avLst/>
        </a:prstGeom>
        <a:solidFill>
          <a:schemeClr val="accent5">
            <a:hueOff val="-7110900"/>
            <a:satOff val="3279"/>
            <a:lumOff val="14621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F70A2-5EFD-4A78-9909-6F8FD4B208FC}">
      <dsp:nvSpPr>
        <dsp:cNvPr id="0" name=""/>
        <dsp:cNvSpPr/>
      </dsp:nvSpPr>
      <dsp:spPr>
        <a:xfrm>
          <a:off x="5572586" y="1896209"/>
          <a:ext cx="833556" cy="833556"/>
        </a:xfrm>
        <a:prstGeom prst="ellipse">
          <a:avLst/>
        </a:prstGeom>
        <a:solidFill>
          <a:schemeClr val="accent5">
            <a:hueOff val="-7259044"/>
            <a:satOff val="3348"/>
            <a:lumOff val="1492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견해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조절</a:t>
          </a:r>
          <a:endParaRPr lang="ko-KR" altLang="en-US" sz="2000" kern="1200" dirty="0"/>
        </a:p>
      </dsp:txBody>
      <dsp:txXfrm>
        <a:off x="5572586" y="1896209"/>
        <a:ext cx="833556" cy="833556"/>
      </dsp:txXfrm>
    </dsp:sp>
    <dsp:sp modelId="{698A682F-AB61-467A-8C39-868DE688617D}">
      <dsp:nvSpPr>
        <dsp:cNvPr id="0" name=""/>
        <dsp:cNvSpPr/>
      </dsp:nvSpPr>
      <dsp:spPr>
        <a:xfrm rot="10800000">
          <a:off x="5770665" y="2891134"/>
          <a:ext cx="437398" cy="342101"/>
        </a:xfrm>
        <a:prstGeom prst="triangl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8D012-8DF7-462D-89BE-82BD3A594304}">
      <dsp:nvSpPr>
        <dsp:cNvPr id="0" name=""/>
        <dsp:cNvSpPr/>
      </dsp:nvSpPr>
      <dsp:spPr>
        <a:xfrm>
          <a:off x="5364509" y="3375240"/>
          <a:ext cx="1249709" cy="1249709"/>
        </a:xfrm>
        <a:prstGeom prst="ellips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귀중한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기회 향유</a:t>
          </a:r>
          <a:endParaRPr lang="ko-KR" altLang="en-US" sz="2000" kern="1200" dirty="0"/>
        </a:p>
      </dsp:txBody>
      <dsp:txXfrm>
        <a:off x="5364509" y="3375240"/>
        <a:ext cx="1249709" cy="1249709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6048CE-C742-4448-8BFA-951286766BA9}">
      <dsp:nvSpPr>
        <dsp:cNvPr id="0" name=""/>
        <dsp:cNvSpPr/>
      </dsp:nvSpPr>
      <dsp:spPr>
        <a:xfrm>
          <a:off x="4836452" y="3145663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dirty="0" smtClean="0"/>
            <a:t>생소함</a:t>
          </a:r>
          <a:endParaRPr lang="ko-KR" altLang="en-US" sz="2500" kern="1200" dirty="0"/>
        </a:p>
      </dsp:txBody>
      <dsp:txXfrm>
        <a:off x="5522021" y="3515741"/>
        <a:ext cx="1599662" cy="1110234"/>
      </dsp:txXfrm>
    </dsp:sp>
    <dsp:sp modelId="{C775B6E9-CA19-49D3-AE1F-1F3CFE272821}">
      <dsp:nvSpPr>
        <dsp:cNvPr id="0" name=""/>
        <dsp:cNvSpPr/>
      </dsp:nvSpPr>
      <dsp:spPr>
        <a:xfrm>
          <a:off x="1107916" y="3145663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dirty="0" smtClean="0"/>
            <a:t>친숙함</a:t>
          </a:r>
          <a:endParaRPr lang="ko-KR" altLang="en-US" sz="2500" kern="1200" dirty="0"/>
        </a:p>
      </dsp:txBody>
      <dsp:txXfrm>
        <a:off x="1107916" y="3515741"/>
        <a:ext cx="1599662" cy="1110234"/>
      </dsp:txXfrm>
    </dsp:sp>
    <dsp:sp modelId="{29E67BE9-1ED4-44EC-8709-7E1DEDF3CB8C}">
      <dsp:nvSpPr>
        <dsp:cNvPr id="0" name=""/>
        <dsp:cNvSpPr/>
      </dsp:nvSpPr>
      <dsp:spPr>
        <a:xfrm>
          <a:off x="4836452" y="0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dirty="0" smtClean="0"/>
            <a:t>多 초점</a:t>
          </a:r>
          <a:endParaRPr lang="ko-KR" altLang="en-US" sz="2500" kern="1200" dirty="0"/>
        </a:p>
      </dsp:txBody>
      <dsp:txXfrm>
        <a:off x="5522021" y="0"/>
        <a:ext cx="1599662" cy="1110234"/>
      </dsp:txXfrm>
    </dsp:sp>
    <dsp:sp modelId="{58D6DBB2-A46D-41D7-8AB4-6244DE1F5B8D}">
      <dsp:nvSpPr>
        <dsp:cNvPr id="0" name=""/>
        <dsp:cNvSpPr/>
      </dsp:nvSpPr>
      <dsp:spPr>
        <a:xfrm>
          <a:off x="1107916" y="0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500" kern="1200" dirty="0" smtClean="0"/>
            <a:t>두려움</a:t>
          </a:r>
          <a:endParaRPr lang="ko-KR" altLang="en-US" sz="2500" kern="1200" dirty="0"/>
        </a:p>
      </dsp:txBody>
      <dsp:txXfrm>
        <a:off x="1107916" y="0"/>
        <a:ext cx="1599662" cy="1110234"/>
      </dsp:txXfrm>
    </dsp:sp>
    <dsp:sp modelId="{E5CDA7FB-3DDE-4D92-AFCD-4904E77ADF87}">
      <dsp:nvSpPr>
        <dsp:cNvPr id="0" name=""/>
        <dsp:cNvSpPr/>
      </dsp:nvSpPr>
      <dsp:spPr>
        <a:xfrm>
          <a:off x="2065493" y="263680"/>
          <a:ext cx="2003047" cy="200304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싫증</a:t>
          </a:r>
          <a:endParaRPr lang="ko-KR" altLang="en-US" sz="2700" kern="1200" dirty="0"/>
        </a:p>
      </dsp:txBody>
      <dsp:txXfrm>
        <a:off x="2065493" y="263680"/>
        <a:ext cx="2003047" cy="2003047"/>
      </dsp:txXfrm>
    </dsp:sp>
    <dsp:sp modelId="{02B7A3CA-B16D-45A2-BCB2-E11F945896B1}">
      <dsp:nvSpPr>
        <dsp:cNvPr id="0" name=""/>
        <dsp:cNvSpPr/>
      </dsp:nvSpPr>
      <dsp:spPr>
        <a:xfrm rot="5400000">
          <a:off x="4161059" y="263680"/>
          <a:ext cx="2003047" cy="2003047"/>
        </a:xfrm>
        <a:prstGeom prst="pieWedge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재미 </a:t>
          </a:r>
          <a:endParaRPr lang="ko-KR" altLang="en-US" sz="2700" kern="1200" dirty="0"/>
        </a:p>
      </dsp:txBody>
      <dsp:txXfrm rot="5400000">
        <a:off x="4161059" y="263680"/>
        <a:ext cx="2003047" cy="2003047"/>
      </dsp:txXfrm>
    </dsp:sp>
    <dsp:sp modelId="{9EAA6D32-CD52-4A29-B833-5F62980146B8}">
      <dsp:nvSpPr>
        <dsp:cNvPr id="0" name=""/>
        <dsp:cNvSpPr/>
      </dsp:nvSpPr>
      <dsp:spPr>
        <a:xfrm rot="10800000">
          <a:off x="4161059" y="2359247"/>
          <a:ext cx="2003047" cy="2003047"/>
        </a:xfrm>
        <a:prstGeom prst="pieWedge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무관심</a:t>
          </a:r>
          <a:endParaRPr lang="ko-KR" altLang="en-US" sz="2700" kern="1200" dirty="0"/>
        </a:p>
      </dsp:txBody>
      <dsp:txXfrm rot="10800000">
        <a:off x="4161059" y="2359247"/>
        <a:ext cx="2003047" cy="2003047"/>
      </dsp:txXfrm>
    </dsp:sp>
    <dsp:sp modelId="{9CE5F5B4-74B8-454E-8A22-F448B63A3B66}">
      <dsp:nvSpPr>
        <dsp:cNvPr id="0" name=""/>
        <dsp:cNvSpPr/>
      </dsp:nvSpPr>
      <dsp:spPr>
        <a:xfrm rot="16200000">
          <a:off x="2065493" y="2359247"/>
          <a:ext cx="2003047" cy="2003047"/>
        </a:xfrm>
        <a:prstGeom prst="pieWedg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700" kern="1200" dirty="0" smtClean="0"/>
            <a:t>선호</a:t>
          </a:r>
          <a:endParaRPr lang="ko-KR" altLang="en-US" sz="2700" kern="1200" dirty="0"/>
        </a:p>
      </dsp:txBody>
      <dsp:txXfrm rot="16200000">
        <a:off x="2065493" y="2359247"/>
        <a:ext cx="2003047" cy="2003047"/>
      </dsp:txXfrm>
    </dsp:sp>
    <dsp:sp modelId="{C391C553-6BAC-4F06-8C31-DAB970F87693}">
      <dsp:nvSpPr>
        <dsp:cNvPr id="0" name=""/>
        <dsp:cNvSpPr/>
      </dsp:nvSpPr>
      <dsp:spPr>
        <a:xfrm>
          <a:off x="3769008" y="1896649"/>
          <a:ext cx="691583" cy="60137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45C5C-7415-4F9E-AB06-069EC77BA409}">
      <dsp:nvSpPr>
        <dsp:cNvPr id="0" name=""/>
        <dsp:cNvSpPr/>
      </dsp:nvSpPr>
      <dsp:spPr>
        <a:xfrm rot="10800000">
          <a:off x="3769008" y="2127948"/>
          <a:ext cx="691583" cy="60137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F64FB5-5DB1-40A6-B77C-5421FEDA580C}">
      <dsp:nvSpPr>
        <dsp:cNvPr id="0" name=""/>
        <dsp:cNvSpPr/>
      </dsp:nvSpPr>
      <dsp:spPr>
        <a:xfrm>
          <a:off x="1806484" y="-4506"/>
          <a:ext cx="4616630" cy="4616630"/>
        </a:xfrm>
        <a:prstGeom prst="circularArrow">
          <a:avLst>
            <a:gd name="adj1" fmla="val 5274"/>
            <a:gd name="adj2" fmla="val 312630"/>
            <a:gd name="adj3" fmla="val 14227312"/>
            <a:gd name="adj4" fmla="val 17127498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E78A4-DCD7-4A76-B50E-AE32C7F51DB4}">
      <dsp:nvSpPr>
        <dsp:cNvPr id="0" name=""/>
        <dsp:cNvSpPr/>
      </dsp:nvSpPr>
      <dsp:spPr>
        <a:xfrm>
          <a:off x="3236788" y="1109"/>
          <a:ext cx="1756023" cy="8780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자녀 </a:t>
          </a:r>
          <a:r>
            <a:rPr lang="ko-KR" altLang="en-US" sz="1800" kern="1200" dirty="0" err="1" smtClean="0"/>
            <a:t>파라라치</a:t>
          </a:r>
          <a:endParaRPr lang="ko-KR" altLang="en-US" sz="1800" kern="1200" dirty="0"/>
        </a:p>
      </dsp:txBody>
      <dsp:txXfrm>
        <a:off x="3236788" y="1109"/>
        <a:ext cx="1756023" cy="878011"/>
      </dsp:txXfrm>
    </dsp:sp>
    <dsp:sp modelId="{1480A6C2-72CF-4589-9ED5-5DE0917D9865}">
      <dsp:nvSpPr>
        <dsp:cNvPr id="0" name=""/>
        <dsp:cNvSpPr/>
      </dsp:nvSpPr>
      <dsp:spPr>
        <a:xfrm>
          <a:off x="4858743" y="937545"/>
          <a:ext cx="1756023" cy="878011"/>
        </a:xfrm>
        <a:prstGeom prst="roundRect">
          <a:avLst/>
        </a:prstGeom>
        <a:solidFill>
          <a:schemeClr val="accent5">
            <a:hueOff val="-1659210"/>
            <a:satOff val="765"/>
            <a:lumOff val="3412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유년시절의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행복은 성적순</a:t>
          </a:r>
          <a:r>
            <a:rPr lang="en-US" altLang="ko-KR" sz="1600" kern="1200" dirty="0" smtClean="0"/>
            <a:t>?</a:t>
          </a:r>
          <a:endParaRPr lang="ko-KR" altLang="en-US" sz="1600" kern="1200" dirty="0"/>
        </a:p>
      </dsp:txBody>
      <dsp:txXfrm>
        <a:off x="4858743" y="937545"/>
        <a:ext cx="1756023" cy="878011"/>
      </dsp:txXfrm>
    </dsp:sp>
    <dsp:sp modelId="{25013C22-4816-49A3-8E42-9CA678357BC6}">
      <dsp:nvSpPr>
        <dsp:cNvPr id="0" name=""/>
        <dsp:cNvSpPr/>
      </dsp:nvSpPr>
      <dsp:spPr>
        <a:xfrm>
          <a:off x="4858743" y="2810417"/>
          <a:ext cx="1756023" cy="878011"/>
        </a:xfrm>
        <a:prstGeom prst="roundRect">
          <a:avLst/>
        </a:prstGeom>
        <a:solidFill>
          <a:schemeClr val="accent5">
            <a:hueOff val="-3318420"/>
            <a:satOff val="1530"/>
            <a:lumOff val="6823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과외활동 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줄이기</a:t>
          </a:r>
          <a:endParaRPr lang="ko-KR" altLang="en-US" sz="2000" kern="1200" dirty="0"/>
        </a:p>
      </dsp:txBody>
      <dsp:txXfrm>
        <a:off x="4858743" y="2810417"/>
        <a:ext cx="1756023" cy="878011"/>
      </dsp:txXfrm>
    </dsp:sp>
    <dsp:sp modelId="{DC806511-1AAD-403A-9AAE-BFC2A75CB29F}">
      <dsp:nvSpPr>
        <dsp:cNvPr id="0" name=""/>
        <dsp:cNvSpPr/>
      </dsp:nvSpPr>
      <dsp:spPr>
        <a:xfrm>
          <a:off x="3236788" y="3746854"/>
          <a:ext cx="1756023" cy="878011"/>
        </a:xfrm>
        <a:prstGeom prst="roundRect">
          <a:avLst/>
        </a:prstGeom>
        <a:solidFill>
          <a:schemeClr val="accent5">
            <a:hueOff val="-4977630"/>
            <a:satOff val="2296"/>
            <a:lumOff val="10235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과잉보호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치맛바람</a:t>
          </a:r>
          <a:endParaRPr lang="ko-KR" altLang="en-US" sz="2000" kern="1200" dirty="0"/>
        </a:p>
      </dsp:txBody>
      <dsp:txXfrm>
        <a:off x="3236788" y="3746854"/>
        <a:ext cx="1756023" cy="878011"/>
      </dsp:txXfrm>
    </dsp:sp>
    <dsp:sp modelId="{8F6D8C4D-3BF3-4151-8C5E-C24FE75EC9DB}">
      <dsp:nvSpPr>
        <dsp:cNvPr id="0" name=""/>
        <dsp:cNvSpPr/>
      </dsp:nvSpPr>
      <dsp:spPr>
        <a:xfrm>
          <a:off x="1614833" y="2810417"/>
          <a:ext cx="1756023" cy="878011"/>
        </a:xfrm>
        <a:prstGeom prst="roundRect">
          <a:avLst/>
        </a:prstGeom>
        <a:solidFill>
          <a:schemeClr val="accent5">
            <a:hueOff val="-6636840"/>
            <a:satOff val="3061"/>
            <a:lumOff val="13646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애를 위한 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통제</a:t>
          </a:r>
          <a:endParaRPr lang="ko-KR" altLang="en-US" sz="2000" kern="1200" dirty="0"/>
        </a:p>
      </dsp:txBody>
      <dsp:txXfrm>
        <a:off x="1614833" y="2810417"/>
        <a:ext cx="1756023" cy="878011"/>
      </dsp:txXfrm>
    </dsp:sp>
    <dsp:sp modelId="{ADC0E5B8-6751-4EA1-83B6-5D58C9C9074B}">
      <dsp:nvSpPr>
        <dsp:cNvPr id="0" name=""/>
        <dsp:cNvSpPr/>
      </dsp:nvSpPr>
      <dsp:spPr>
        <a:xfrm>
          <a:off x="1614833" y="937545"/>
          <a:ext cx="1756023" cy="878011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err="1" smtClean="0"/>
            <a:t>가명가입후</a:t>
          </a:r>
          <a:r>
            <a:rPr lang="ko-KR" altLang="en-US" sz="1300" kern="1200" dirty="0" smtClean="0"/>
            <a:t> </a:t>
          </a:r>
          <a:r>
            <a:rPr lang="ko-KR" altLang="en-US" sz="1300" kern="1200" dirty="0" err="1" smtClean="0"/>
            <a:t>페이스북</a:t>
          </a:r>
          <a:endParaRPr lang="en-US" altLang="ko-KR" sz="1300" kern="1200" dirty="0" smtClean="0"/>
        </a:p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300" kern="1200" dirty="0" smtClean="0"/>
            <a:t>일거수일투족 감시</a:t>
          </a:r>
          <a:endParaRPr lang="ko-KR" altLang="en-US" sz="1300" kern="1200" dirty="0"/>
        </a:p>
      </dsp:txBody>
      <dsp:txXfrm>
        <a:off x="1614833" y="937545"/>
        <a:ext cx="1756023" cy="878011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87C6CB-D7EF-4B78-BFC6-8360A97D6843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실패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암시</a:t>
          </a:r>
          <a:endParaRPr lang="ko-KR" altLang="en-US" sz="3000" kern="1200" dirty="0"/>
        </a:p>
      </dsp:txBody>
      <dsp:txXfrm>
        <a:off x="3060221" y="2515975"/>
        <a:ext cx="2109156" cy="2109156"/>
      </dsp:txXfrm>
    </dsp:sp>
    <dsp:sp modelId="{ACCAFE79-D01E-4B58-B10C-74CD461979C5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08D2E-18C4-4D3F-A66A-7371F419F2AC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잘못 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영속화</a:t>
          </a:r>
          <a:endParaRPr lang="ko-KR" altLang="en-US" sz="2200" kern="1200" dirty="0"/>
        </a:p>
      </dsp:txBody>
      <dsp:txXfrm>
        <a:off x="845347" y="1181282"/>
        <a:ext cx="2003698" cy="1602958"/>
      </dsp:txXfrm>
    </dsp:sp>
    <dsp:sp modelId="{96402BCA-EAAD-44BC-9001-04E4476E3A59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437283"/>
            <a:satOff val="1711"/>
            <a:lumOff val="-8334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D3A7D-FB3C-4489-8367-6E4557172605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4">
            <a:hueOff val="-2437283"/>
            <a:satOff val="1711"/>
            <a:lumOff val="-8334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계속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err="1" smtClean="0"/>
            <a:t>안된다</a:t>
          </a:r>
          <a:endParaRPr lang="ko-KR" altLang="en-US" sz="2200" kern="1200" dirty="0"/>
        </a:p>
      </dsp:txBody>
      <dsp:txXfrm>
        <a:off x="3112950" y="842"/>
        <a:ext cx="2003698" cy="1602958"/>
      </dsp:txXfrm>
    </dsp:sp>
    <dsp:sp modelId="{FA3485D5-D4B1-4EA9-8CF0-D2FDD2286472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874565"/>
            <a:satOff val="3422"/>
            <a:lumOff val="-16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DAD41-9A0C-4AC5-B076-176B741C8345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4">
            <a:hueOff val="-4874565"/>
            <a:satOff val="3422"/>
            <a:lumOff val="-16667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늘</a:t>
          </a:r>
          <a:r>
            <a:rPr lang="en-US" altLang="ko-KR" sz="2200" kern="1200" dirty="0" smtClean="0"/>
            <a:t>,</a:t>
          </a:r>
          <a:r>
            <a:rPr lang="ko-KR" altLang="en-US" sz="2200" kern="1200" dirty="0" smtClean="0"/>
            <a:t>항상</a:t>
          </a:r>
          <a:endParaRPr lang="en-US" altLang="ko-KR" sz="2200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200" kern="1200" dirty="0" smtClean="0"/>
            <a:t>~(</a:t>
          </a:r>
          <a:r>
            <a:rPr lang="ko-KR" altLang="en-US" sz="2200" kern="1200" dirty="0" smtClean="0"/>
            <a:t>부정적</a:t>
          </a:r>
          <a:r>
            <a:rPr lang="en-US" altLang="ko-KR" sz="2200" kern="1200" dirty="0" smtClean="0"/>
            <a:t>)</a:t>
          </a:r>
          <a:r>
            <a:rPr lang="ko-KR" altLang="en-US" sz="2200" kern="1200" dirty="0" smtClean="0"/>
            <a:t>그래</a:t>
          </a:r>
          <a:endParaRPr lang="ko-KR" altLang="en-US" sz="2200" kern="1200" dirty="0"/>
        </a:p>
      </dsp:txBody>
      <dsp:txXfrm>
        <a:off x="5380553" y="1181282"/>
        <a:ext cx="2003698" cy="1602958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191491-24FF-457B-8B4C-0B75891F8A00}">
      <dsp:nvSpPr>
        <dsp:cNvPr id="0" name=""/>
        <dsp:cNvSpPr/>
      </dsp:nvSpPr>
      <dsp:spPr>
        <a:xfrm rot="16200000">
          <a:off x="900906" y="-900906"/>
          <a:ext cx="2312987" cy="4114800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0" kern="1200" dirty="0" smtClean="0">
              <a:hlinkClick xmlns:r="http://schemas.openxmlformats.org/officeDocument/2006/relationships" r:id="rId1"/>
            </a:rPr>
            <a:t>속담 사전</a:t>
          </a:r>
          <a:r>
            <a:rPr lang="ko-KR" altLang="en-US" sz="2300" b="0" kern="1200" dirty="0" smtClean="0"/>
            <a:t> </a:t>
          </a:r>
          <a:endParaRPr lang="ko-KR" altLang="en-US" sz="2300" kern="1200" dirty="0"/>
        </a:p>
      </dsp:txBody>
      <dsp:txXfrm rot="16200000">
        <a:off x="1190029" y="-1190029"/>
        <a:ext cx="1734740" cy="4114800"/>
      </dsp:txXfrm>
    </dsp:sp>
    <dsp:sp modelId="{EB84B7A1-12FC-4895-B5F8-218263C308D3}">
      <dsp:nvSpPr>
        <dsp:cNvPr id="0" name=""/>
        <dsp:cNvSpPr/>
      </dsp:nvSpPr>
      <dsp:spPr>
        <a:xfrm>
          <a:off x="4114800" y="0"/>
          <a:ext cx="4114800" cy="2312987"/>
        </a:xfrm>
        <a:prstGeom prst="round1Rect">
          <a:avLst/>
        </a:prstGeom>
        <a:solidFill>
          <a:schemeClr val="accent1">
            <a:shade val="50000"/>
            <a:hueOff val="188716"/>
            <a:satOff val="-8994"/>
            <a:lumOff val="22343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1" kern="1200" dirty="0" smtClean="0">
              <a:hlinkClick xmlns:r="http://schemas.openxmlformats.org/officeDocument/2006/relationships" r:id="rId2"/>
            </a:rPr>
            <a:t>자신에게 해야</a:t>
          </a:r>
          <a:r>
            <a:rPr lang="ko-KR" altLang="en-US" sz="2300" b="0" kern="1200" dirty="0" smtClean="0">
              <a:hlinkClick xmlns:r="http://schemas.openxmlformats.org/officeDocument/2006/relationships" r:id="rId2"/>
            </a:rPr>
            <a:t> 될 </a:t>
          </a:r>
          <a:r>
            <a:rPr lang="ko-KR" altLang="en-US" sz="2300" b="1" kern="1200" dirty="0" smtClean="0">
              <a:hlinkClick xmlns:r="http://schemas.openxmlformats.org/officeDocument/2006/relationships" r:id="rId2"/>
            </a:rPr>
            <a:t>말</a:t>
          </a:r>
          <a:r>
            <a:rPr lang="ko-KR" altLang="en-US" sz="2300" b="0" kern="1200" dirty="0" smtClean="0"/>
            <a:t> </a:t>
          </a:r>
          <a:endParaRPr lang="ko-KR" altLang="en-US" sz="2300" kern="1200" dirty="0"/>
        </a:p>
      </dsp:txBody>
      <dsp:txXfrm>
        <a:off x="4114800" y="0"/>
        <a:ext cx="4114800" cy="1734740"/>
      </dsp:txXfrm>
    </dsp:sp>
    <dsp:sp modelId="{40776C73-0055-4F5A-925F-3D8F03C81CFA}">
      <dsp:nvSpPr>
        <dsp:cNvPr id="0" name=""/>
        <dsp:cNvSpPr/>
      </dsp:nvSpPr>
      <dsp:spPr>
        <a:xfrm rot="10800000">
          <a:off x="0" y="2312987"/>
          <a:ext cx="4114800" cy="2312987"/>
        </a:xfrm>
        <a:prstGeom prst="round1Rect">
          <a:avLst/>
        </a:prstGeom>
        <a:solidFill>
          <a:schemeClr val="accent1">
            <a:shade val="50000"/>
            <a:hueOff val="377431"/>
            <a:satOff val="-17989"/>
            <a:lumOff val="44687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0" kern="1200" dirty="0" err="1" smtClean="0">
              <a:hlinkClick xmlns:r="http://schemas.openxmlformats.org/officeDocument/2006/relationships" r:id="rId3"/>
            </a:rPr>
            <a:t>세자르</a:t>
          </a:r>
          <a:r>
            <a:rPr lang="ko-KR" altLang="en-US" sz="2300" b="0" kern="1200" dirty="0" smtClean="0">
              <a:hlinkClick xmlns:r="http://schemas.openxmlformats.org/officeDocument/2006/relationships" r:id="rId3"/>
            </a:rPr>
            <a:t> </a:t>
          </a:r>
          <a:r>
            <a:rPr lang="ko-KR" altLang="en-US" sz="2300" b="0" kern="1200" dirty="0" err="1" smtClean="0">
              <a:hlinkClick xmlns:r="http://schemas.openxmlformats.org/officeDocument/2006/relationships" r:id="rId3"/>
            </a:rPr>
            <a:t>카푸르</a:t>
          </a:r>
          <a:r>
            <a:rPr lang="en-US" altLang="ko-KR" sz="2300" b="0" kern="1200" dirty="0" smtClean="0">
              <a:hlinkClick xmlns:r="http://schemas.openxmlformats.org/officeDocument/2006/relationships" r:id="rId3"/>
            </a:rPr>
            <a:t>: </a:t>
          </a:r>
          <a:r>
            <a:rPr lang="ko-KR" altLang="en-US" sz="2300" b="0" kern="1200" dirty="0" smtClean="0">
              <a:hlinkClick xmlns:r="http://schemas.openxmlformats.org/officeDocument/2006/relationships" r:id="rId3"/>
            </a:rPr>
            <a:t>우리는</a:t>
          </a:r>
          <a:r>
            <a:rPr lang="en-US" altLang="ko-KR" sz="2300" b="0" kern="1200" dirty="0" smtClean="0">
              <a:hlinkClick xmlns:r="http://schemas.openxmlformats.org/officeDocument/2006/relationships" r:id="rId3"/>
            </a:rPr>
            <a:t>, </a:t>
          </a:r>
          <a:r>
            <a:rPr lang="ko-KR" altLang="en-US" sz="2300" b="0" kern="1200" dirty="0" smtClean="0">
              <a:hlinkClick xmlns:r="http://schemas.openxmlformats.org/officeDocument/2006/relationships" r:id="rId3"/>
            </a:rPr>
            <a:t>우리가 우리 </a:t>
          </a:r>
          <a:r>
            <a:rPr lang="ko-KR" altLang="en-US" sz="2300" b="1" kern="1200" dirty="0" smtClean="0">
              <a:hlinkClick xmlns:r="http://schemas.openxmlformats.org/officeDocument/2006/relationships" r:id="rId3"/>
            </a:rPr>
            <a:t>자신에게</a:t>
          </a:r>
          <a:r>
            <a:rPr lang="ko-KR" altLang="en-US" sz="2300" b="0" kern="1200" dirty="0" smtClean="0">
              <a:hlinkClick xmlns:r="http://schemas.openxmlformats.org/officeDocument/2006/relationships" r:id="rId3"/>
            </a:rPr>
            <a:t> 해주는 이야기들입니다 </a:t>
          </a:r>
          <a:endParaRPr lang="ko-KR" altLang="en-US" sz="2300" kern="1200" dirty="0"/>
        </a:p>
      </dsp:txBody>
      <dsp:txXfrm rot="10800000">
        <a:off x="0" y="2891234"/>
        <a:ext cx="4114800" cy="1734740"/>
      </dsp:txXfrm>
    </dsp:sp>
    <dsp:sp modelId="{F7C1BC60-6840-4B0D-AC24-E4E9DC399938}">
      <dsp:nvSpPr>
        <dsp:cNvPr id="0" name=""/>
        <dsp:cNvSpPr/>
      </dsp:nvSpPr>
      <dsp:spPr>
        <a:xfrm rot="5400000">
          <a:off x="5015706" y="1412081"/>
          <a:ext cx="2312987" cy="4114800"/>
        </a:xfrm>
        <a:prstGeom prst="round1Rect">
          <a:avLst/>
        </a:prstGeom>
        <a:solidFill>
          <a:schemeClr val="accent1">
            <a:shade val="50000"/>
            <a:hueOff val="188716"/>
            <a:satOff val="-8994"/>
            <a:lumOff val="22343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b="0" kern="1200" dirty="0" smtClean="0">
              <a:hlinkClick xmlns:r="http://schemas.openxmlformats.org/officeDocument/2006/relationships" r:id="rId4"/>
            </a:rPr>
            <a:t>정철상의 커리어노트 </a:t>
          </a:r>
          <a:endParaRPr lang="ko-KR" altLang="en-US" sz="2300" kern="1200" dirty="0"/>
        </a:p>
      </dsp:txBody>
      <dsp:txXfrm rot="5400000">
        <a:off x="5304829" y="1701204"/>
        <a:ext cx="1734740" cy="4114800"/>
      </dsp:txXfrm>
    </dsp:sp>
    <dsp:sp modelId="{4CDA3FE8-F930-46B6-BFA8-D5F50D94ED05}">
      <dsp:nvSpPr>
        <dsp:cNvPr id="0" name=""/>
        <dsp:cNvSpPr/>
      </dsp:nvSpPr>
      <dsp:spPr>
        <a:xfrm>
          <a:off x="2880359" y="1734740"/>
          <a:ext cx="2468880" cy="1156493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2300" kern="1200"/>
        </a:p>
      </dsp:txBody>
      <dsp:txXfrm>
        <a:off x="2880359" y="1734740"/>
        <a:ext cx="2468880" cy="1156493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E3EFD7-8F90-4198-9EA9-7B3F1AF82FD5}">
      <dsp:nvSpPr>
        <dsp:cNvPr id="0" name=""/>
        <dsp:cNvSpPr/>
      </dsp:nvSpPr>
      <dsp:spPr>
        <a:xfrm>
          <a:off x="1801812" y="0"/>
          <a:ext cx="4625975" cy="462597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42C4D-EC94-4CFA-95A4-A8F4E3937C25}">
      <dsp:nvSpPr>
        <dsp:cNvPr id="0" name=""/>
        <dsp:cNvSpPr/>
      </dsp:nvSpPr>
      <dsp:spPr>
        <a:xfrm>
          <a:off x="2241280" y="439467"/>
          <a:ext cx="1804130" cy="1804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hlinkClick xmlns:r="http://schemas.openxmlformats.org/officeDocument/2006/relationships" r:id="rId1"/>
            </a:rPr>
            <a:t>WHAT TO SAY WHEN YOU TALK TO YOURSELF</a:t>
          </a:r>
          <a:r>
            <a:rPr lang="en-US" sz="1900" b="0" kern="1200" dirty="0" smtClean="0"/>
            <a:t> </a:t>
          </a:r>
          <a:endParaRPr lang="ko-KR" altLang="en-US" sz="1900" kern="1200" dirty="0"/>
        </a:p>
      </dsp:txBody>
      <dsp:txXfrm>
        <a:off x="2241280" y="439467"/>
        <a:ext cx="1804130" cy="1804130"/>
      </dsp:txXfrm>
    </dsp:sp>
    <dsp:sp modelId="{705F7C20-42E7-47DD-AAA9-3362D0A54E23}">
      <dsp:nvSpPr>
        <dsp:cNvPr id="0" name=""/>
        <dsp:cNvSpPr/>
      </dsp:nvSpPr>
      <dsp:spPr>
        <a:xfrm>
          <a:off x="4184189" y="439467"/>
          <a:ext cx="1804130" cy="1804130"/>
        </a:xfrm>
        <a:prstGeom prst="roundRect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hlinkClick xmlns:r="http://schemas.openxmlformats.org/officeDocument/2006/relationships" r:id="rId2"/>
            </a:rPr>
            <a:t>What to Say When You Talk to Yourself</a:t>
          </a:r>
          <a:r>
            <a:rPr lang="en-US" sz="1900" b="0" kern="1200" dirty="0" smtClean="0">
              <a:hlinkClick xmlns:r="http://schemas.openxmlformats.org/officeDocument/2006/relationships" r:id="rId2"/>
            </a:rPr>
            <a:t> | Psychology Today</a:t>
          </a:r>
          <a:r>
            <a:rPr lang="en-US" sz="1900" b="0" kern="1200" dirty="0" smtClean="0"/>
            <a:t> </a:t>
          </a:r>
          <a:endParaRPr lang="ko-KR" altLang="en-US" sz="1900" kern="1200" dirty="0"/>
        </a:p>
      </dsp:txBody>
      <dsp:txXfrm>
        <a:off x="4184189" y="439467"/>
        <a:ext cx="1804130" cy="1804130"/>
      </dsp:txXfrm>
    </dsp:sp>
    <dsp:sp modelId="{3A144F06-AE16-4C78-A648-4AE16E95DA37}">
      <dsp:nvSpPr>
        <dsp:cNvPr id="0" name=""/>
        <dsp:cNvSpPr/>
      </dsp:nvSpPr>
      <dsp:spPr>
        <a:xfrm>
          <a:off x="2241280" y="2382377"/>
          <a:ext cx="1804130" cy="1804130"/>
        </a:xfrm>
        <a:prstGeom prst="roundRect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hlinkClick xmlns:r="http://schemas.openxmlformats.org/officeDocument/2006/relationships" r:id="rId3"/>
            </a:rPr>
            <a:t>Self Talk, Soul Talk: </a:t>
          </a:r>
          <a:r>
            <a:rPr lang="en-US" sz="1900" b="1" kern="1200" dirty="0" smtClean="0">
              <a:hlinkClick xmlns:r="http://schemas.openxmlformats.org/officeDocument/2006/relationships" r:id="rId3"/>
            </a:rPr>
            <a:t>What to Say When You Talk to Yourself</a:t>
          </a:r>
          <a:r>
            <a:rPr lang="en-US" sz="1900" b="0" kern="1200" dirty="0" smtClean="0">
              <a:hlinkClick xmlns:r="http://schemas.openxmlformats.org/officeDocument/2006/relationships" r:id="rId3"/>
            </a:rPr>
            <a:t> </a:t>
          </a:r>
          <a:endParaRPr lang="ko-KR" altLang="en-US" sz="1900" kern="1200" dirty="0"/>
        </a:p>
      </dsp:txBody>
      <dsp:txXfrm>
        <a:off x="2241280" y="2382377"/>
        <a:ext cx="1804130" cy="1804130"/>
      </dsp:txXfrm>
    </dsp:sp>
    <dsp:sp modelId="{708389CC-4441-49D8-958E-9C35E0494637}">
      <dsp:nvSpPr>
        <dsp:cNvPr id="0" name=""/>
        <dsp:cNvSpPr/>
      </dsp:nvSpPr>
      <dsp:spPr>
        <a:xfrm>
          <a:off x="4184189" y="2382377"/>
          <a:ext cx="1804130" cy="1804130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  <a:sp3d extrusionH="28000" prstMaterial="matte"/>
        </a:bodyPr>
        <a:lstStyle/>
        <a:p>
          <a:pPr lvl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>
              <a:hlinkClick xmlns:r="http://schemas.openxmlformats.org/officeDocument/2006/relationships" r:id="rId4"/>
            </a:rPr>
            <a:t>Self-</a:t>
          </a:r>
          <a:r>
            <a:rPr lang="en-US" sz="1900" b="1" kern="1200" dirty="0" smtClean="0">
              <a:hlinkClick xmlns:r="http://schemas.openxmlformats.org/officeDocument/2006/relationships" r:id="rId4"/>
            </a:rPr>
            <a:t>Talk</a:t>
          </a:r>
          <a:r>
            <a:rPr lang="en-US" sz="1900" b="0" kern="1200" dirty="0" smtClean="0"/>
            <a:t> </a:t>
          </a:r>
          <a:endParaRPr lang="ko-KR" altLang="en-US" sz="1900" kern="1200" dirty="0"/>
        </a:p>
      </dsp:txBody>
      <dsp:txXfrm>
        <a:off x="4184189" y="2382377"/>
        <a:ext cx="1804130" cy="1804130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04BB3-77BB-4AB5-B3C3-7C55BD609D5F}">
      <dsp:nvSpPr>
        <dsp:cNvPr id="0" name=""/>
        <dsp:cNvSpPr/>
      </dsp:nvSpPr>
      <dsp:spPr>
        <a:xfrm>
          <a:off x="1801812" y="0"/>
          <a:ext cx="4625975" cy="46259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50000">
              <a:schemeClr val="accent3">
                <a:tint val="40000"/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E7A0FEE-2BAD-40AF-B8CE-0543BA2C4620}">
      <dsp:nvSpPr>
        <dsp:cNvPr id="0" name=""/>
        <dsp:cNvSpPr/>
      </dsp:nvSpPr>
      <dsp:spPr>
        <a:xfrm>
          <a:off x="2102500" y="300688"/>
          <a:ext cx="1850390" cy="1850390"/>
        </a:xfrm>
        <a:prstGeom prst="roundRect">
          <a:avLst/>
        </a:prstGeom>
        <a:gradFill rotWithShape="0">
          <a:gsLst>
            <a:gs pos="5000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hlinkClick xmlns:r="http://schemas.openxmlformats.org/officeDocument/2006/relationships" r:id="rId1"/>
            </a:rPr>
            <a:t>Self Talk</a:t>
          </a:r>
          <a:r>
            <a:rPr lang="en-US" sz="2200" b="0" kern="1200" dirty="0" smtClean="0">
              <a:hlinkClick xmlns:r="http://schemas.openxmlformats.org/officeDocument/2006/relationships" r:id="rId1"/>
            </a:rPr>
            <a:t> and Stress</a:t>
          </a:r>
          <a:r>
            <a:rPr lang="en-US" sz="2200" b="0" kern="1200" dirty="0" smtClean="0"/>
            <a:t> </a:t>
          </a:r>
          <a:endParaRPr lang="ko-KR" altLang="en-US" sz="2200" kern="1200" dirty="0"/>
        </a:p>
      </dsp:txBody>
      <dsp:txXfrm>
        <a:off x="2102500" y="300688"/>
        <a:ext cx="1850390" cy="1850390"/>
      </dsp:txXfrm>
    </dsp:sp>
    <dsp:sp modelId="{E7D7ED57-808E-4897-90AB-81706FB97512}">
      <dsp:nvSpPr>
        <dsp:cNvPr id="0" name=""/>
        <dsp:cNvSpPr/>
      </dsp:nvSpPr>
      <dsp:spPr>
        <a:xfrm>
          <a:off x="4276709" y="300688"/>
          <a:ext cx="1850390" cy="1850390"/>
        </a:xfrm>
        <a:prstGeom prst="roundRect">
          <a:avLst/>
        </a:prstGeom>
        <a:gradFill rotWithShape="0">
          <a:gsLst>
            <a:gs pos="50000">
              <a:schemeClr val="accent3">
                <a:hueOff val="812856"/>
                <a:satOff val="-9901"/>
                <a:lumOff val="6405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812856"/>
                <a:satOff val="-9901"/>
                <a:lumOff val="6405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hlinkClick xmlns:r="http://schemas.openxmlformats.org/officeDocument/2006/relationships" r:id="rId2"/>
            </a:rPr>
            <a:t>Positive Self Talk</a:t>
          </a:r>
          <a:r>
            <a:rPr lang="en-US" sz="2200" b="0" kern="1200" dirty="0" smtClean="0">
              <a:hlinkClick xmlns:r="http://schemas.openxmlformats.org/officeDocument/2006/relationships" r:id="rId2"/>
            </a:rPr>
            <a:t> Examples</a:t>
          </a:r>
          <a:r>
            <a:rPr lang="en-US" sz="2200" b="0" kern="1200" dirty="0" smtClean="0"/>
            <a:t> </a:t>
          </a:r>
          <a:endParaRPr lang="ko-KR" altLang="en-US" sz="2200" kern="1200" dirty="0"/>
        </a:p>
      </dsp:txBody>
      <dsp:txXfrm>
        <a:off x="4276709" y="300688"/>
        <a:ext cx="1850390" cy="1850390"/>
      </dsp:txXfrm>
    </dsp:sp>
    <dsp:sp modelId="{E7672225-979F-4496-AA1C-953BE673DFC8}">
      <dsp:nvSpPr>
        <dsp:cNvPr id="0" name=""/>
        <dsp:cNvSpPr/>
      </dsp:nvSpPr>
      <dsp:spPr>
        <a:xfrm>
          <a:off x="2102500" y="2474896"/>
          <a:ext cx="1850390" cy="1850390"/>
        </a:xfrm>
        <a:prstGeom prst="roundRect">
          <a:avLst/>
        </a:prstGeom>
        <a:gradFill rotWithShape="0">
          <a:gsLst>
            <a:gs pos="50000">
              <a:schemeClr val="accent3">
                <a:hueOff val="1625712"/>
                <a:satOff val="-19802"/>
                <a:lumOff val="1281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1625712"/>
                <a:satOff val="-19802"/>
                <a:lumOff val="1281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hlinkClick xmlns:r="http://schemas.openxmlformats.org/officeDocument/2006/relationships" r:id="rId3"/>
            </a:rPr>
            <a:t>7 Steps to </a:t>
          </a:r>
          <a:r>
            <a:rPr lang="en-US" sz="2200" b="1" kern="1200" dirty="0" smtClean="0">
              <a:hlinkClick xmlns:r="http://schemas.openxmlformats.org/officeDocument/2006/relationships" r:id="rId3"/>
            </a:rPr>
            <a:t>Positive Self Talk</a:t>
          </a:r>
          <a:r>
            <a:rPr lang="en-US" sz="2200" b="0" kern="1200" dirty="0" smtClean="0">
              <a:hlinkClick xmlns:r="http://schemas.openxmlformats.org/officeDocument/2006/relationships" r:id="rId3"/>
            </a:rPr>
            <a:t> | </a:t>
          </a:r>
          <a:r>
            <a:rPr lang="en-US" sz="2200" b="0" kern="1200" dirty="0" err="1" smtClean="0">
              <a:hlinkClick xmlns:r="http://schemas.openxmlformats.org/officeDocument/2006/relationships" r:id="rId3"/>
            </a:rPr>
            <a:t>PickTheBrain</a:t>
          </a:r>
          <a:r>
            <a:rPr lang="en-US" sz="2200" b="0" kern="1200" dirty="0" smtClean="0">
              <a:hlinkClick xmlns:r="http://schemas.openxmlformats.org/officeDocument/2006/relationships" r:id="rId3"/>
            </a:rPr>
            <a:t> |</a:t>
          </a:r>
          <a:endParaRPr lang="ko-KR" altLang="en-US" sz="2200" kern="1200" dirty="0"/>
        </a:p>
      </dsp:txBody>
      <dsp:txXfrm>
        <a:off x="2102500" y="2474896"/>
        <a:ext cx="1850390" cy="1850390"/>
      </dsp:txXfrm>
    </dsp:sp>
    <dsp:sp modelId="{EB1F9EB6-B57E-4368-B9C6-0D401B13D3F6}">
      <dsp:nvSpPr>
        <dsp:cNvPr id="0" name=""/>
        <dsp:cNvSpPr/>
      </dsp:nvSpPr>
      <dsp:spPr>
        <a:xfrm>
          <a:off x="4276709" y="2474896"/>
          <a:ext cx="1850390" cy="1850390"/>
        </a:xfrm>
        <a:prstGeom prst="roundRect">
          <a:avLst/>
        </a:prstGeom>
        <a:gradFill rotWithShape="0">
          <a:gsLst>
            <a:gs pos="50000">
              <a:schemeClr val="accent3">
                <a:hueOff val="2438568"/>
                <a:satOff val="-29703"/>
                <a:lumOff val="19215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2438568"/>
                <a:satOff val="-29703"/>
                <a:lumOff val="19215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 smtClean="0">
              <a:hlinkClick xmlns:r="http://schemas.openxmlformats.org/officeDocument/2006/relationships" r:id="rId4"/>
            </a:rPr>
            <a:t>What is </a:t>
          </a:r>
          <a:r>
            <a:rPr lang="en-US" sz="2200" b="1" kern="1200" dirty="0" smtClean="0">
              <a:hlinkClick xmlns:r="http://schemas.openxmlformats.org/officeDocument/2006/relationships" r:id="rId4"/>
            </a:rPr>
            <a:t>Positive Self Talk</a:t>
          </a:r>
          <a:r>
            <a:rPr lang="en-US" sz="2200" b="0" kern="1200" dirty="0" smtClean="0">
              <a:hlinkClick xmlns:r="http://schemas.openxmlformats.org/officeDocument/2006/relationships" r:id="rId4"/>
            </a:rPr>
            <a:t>? | How to Think Positive</a:t>
          </a:r>
          <a:endParaRPr lang="ko-KR" altLang="en-US" sz="2200" kern="1200" dirty="0"/>
        </a:p>
      </dsp:txBody>
      <dsp:txXfrm>
        <a:off x="4276709" y="2474896"/>
        <a:ext cx="1850390" cy="1850390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97FAB-E7F8-4F29-A8B9-F898DED53FB6}">
      <dsp:nvSpPr>
        <dsp:cNvPr id="0" name=""/>
        <dsp:cNvSpPr/>
      </dsp:nvSpPr>
      <dsp:spPr>
        <a:xfrm rot="16200000">
          <a:off x="636" y="313853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err="1" smtClean="0"/>
            <a:t>안된다</a:t>
          </a:r>
          <a:r>
            <a:rPr lang="ko-KR" altLang="en-US" sz="3000" kern="1200" dirty="0" smtClean="0"/>
            <a:t> </a:t>
          </a:r>
          <a:r>
            <a:rPr lang="ko-KR" altLang="en-US" sz="3000" kern="1200" dirty="0" err="1" smtClean="0"/>
            <a:t>하지마라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14</a:t>
          </a:r>
          <a:r>
            <a:rPr lang="ko-KR" altLang="en-US" sz="3000" kern="1200" dirty="0" smtClean="0"/>
            <a:t>만 </a:t>
          </a:r>
          <a:r>
            <a:rPr lang="en-US" altLang="ko-KR" sz="3000" kern="1200" dirty="0" smtClean="0"/>
            <a:t>8</a:t>
          </a:r>
          <a:r>
            <a:rPr lang="ko-KR" altLang="en-US" sz="3000" kern="1200" dirty="0" err="1" smtClean="0"/>
            <a:t>천번이나</a:t>
          </a:r>
          <a:endParaRPr lang="ko-KR" altLang="en-US" sz="3000" kern="1200" dirty="0"/>
        </a:p>
      </dsp:txBody>
      <dsp:txXfrm rot="16200000">
        <a:off x="636" y="313853"/>
        <a:ext cx="3998267" cy="3998267"/>
      </dsp:txXfrm>
    </dsp:sp>
    <dsp:sp modelId="{FDE1BCF0-0A3F-4B3D-A7BE-755359CF12EA}">
      <dsp:nvSpPr>
        <dsp:cNvPr id="0" name=""/>
        <dsp:cNvSpPr/>
      </dsp:nvSpPr>
      <dsp:spPr>
        <a:xfrm rot="5400000">
          <a:off x="4230695" y="313853"/>
          <a:ext cx="3998267" cy="399826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잘했다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수 천 번밖에</a:t>
          </a:r>
          <a:endParaRPr lang="ko-KR" altLang="en-US" sz="3000" kern="1200" dirty="0"/>
        </a:p>
      </dsp:txBody>
      <dsp:txXfrm rot="5400000">
        <a:off x="4230695" y="313853"/>
        <a:ext cx="3998267" cy="3998267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C1E01A-3057-4E65-9696-08432C2BAEC1}">
      <dsp:nvSpPr>
        <dsp:cNvPr id="0" name=""/>
        <dsp:cNvSpPr/>
      </dsp:nvSpPr>
      <dsp:spPr>
        <a:xfrm rot="16200000">
          <a:off x="342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화 불평 조장 적극적 반응 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문제점 부각 핵 융합 폭발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유해 잔해 유포 발생기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700" kern="1200" dirty="0"/>
        </a:p>
      </dsp:txBody>
      <dsp:txXfrm rot="16200000">
        <a:off x="342" y="354037"/>
        <a:ext cx="3917900" cy="3917900"/>
      </dsp:txXfrm>
    </dsp:sp>
    <dsp:sp modelId="{EBF001B1-FFEC-4FAA-9601-5CB4D79BAC78}">
      <dsp:nvSpPr>
        <dsp:cNvPr id="0" name=""/>
        <dsp:cNvSpPr/>
      </dsp:nvSpPr>
      <dsp:spPr>
        <a:xfrm rot="5400000">
          <a:off x="4311357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긍정적 감정 해결점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보물찾기 전환 스위치 </a:t>
          </a:r>
          <a:r>
            <a:rPr lang="en-US" altLang="ko-KR" sz="1700" kern="1200" dirty="0" smtClean="0"/>
            <a:t>&amp;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err="1" smtClean="0"/>
            <a:t>쿨</a:t>
          </a:r>
          <a:r>
            <a:rPr lang="ko-KR" altLang="en-US" sz="1700" kern="1200" dirty="0" smtClean="0"/>
            <a:t> 스마트 </a:t>
          </a:r>
          <a:r>
            <a:rPr lang="ko-KR" altLang="en-US" sz="1700" kern="1200" dirty="0" err="1" smtClean="0"/>
            <a:t>리모콘</a:t>
          </a:r>
          <a:endParaRPr lang="ko-KR" altLang="en-US" sz="1700" kern="1200" dirty="0"/>
        </a:p>
      </dsp:txBody>
      <dsp:txXfrm rot="5400000">
        <a:off x="4311357" y="354037"/>
        <a:ext cx="3917900" cy="39179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72BC3-77A5-4724-A6E4-19A6AB8E0DD1}">
      <dsp:nvSpPr>
        <dsp:cNvPr id="0" name=""/>
        <dsp:cNvSpPr/>
      </dsp:nvSpPr>
      <dsp:spPr>
        <a:xfrm rot="16200000">
          <a:off x="342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부적절한 </a:t>
          </a:r>
          <a:endParaRPr lang="en-US" altLang="ko-KR" sz="3100" kern="1200" dirty="0" smtClean="0"/>
        </a:p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가치</a:t>
          </a:r>
          <a:endParaRPr lang="ko-KR" altLang="en-US" sz="3100" kern="1200" dirty="0"/>
        </a:p>
      </dsp:txBody>
      <dsp:txXfrm rot="16200000">
        <a:off x="342" y="354037"/>
        <a:ext cx="3917900" cy="3917900"/>
      </dsp:txXfrm>
    </dsp:sp>
    <dsp:sp modelId="{340460EB-78C2-4EF8-A489-AD1E9300D427}">
      <dsp:nvSpPr>
        <dsp:cNvPr id="0" name=""/>
        <dsp:cNvSpPr/>
      </dsp:nvSpPr>
      <dsp:spPr>
        <a:xfrm rot="5400000">
          <a:off x="4311357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100" kern="1200" dirty="0" smtClean="0"/>
            <a:t>귀중한 가치</a:t>
          </a:r>
          <a:endParaRPr lang="ko-KR" altLang="en-US" sz="3100" kern="1200" dirty="0"/>
        </a:p>
      </dsp:txBody>
      <dsp:txXfrm rot="5400000">
        <a:off x="4311357" y="354037"/>
        <a:ext cx="3917900" cy="39179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FC7A6-18D3-4F81-9F0B-631B0BC26EA5}">
      <dsp:nvSpPr>
        <dsp:cNvPr id="0" name=""/>
        <dsp:cNvSpPr/>
      </dsp:nvSpPr>
      <dsp:spPr>
        <a:xfrm>
          <a:off x="2079370" y="0"/>
          <a:ext cx="1665351" cy="92519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기술</a:t>
          </a:r>
          <a:r>
            <a:rPr lang="en-US" altLang="ko-KR" sz="2500" kern="1200" dirty="0" smtClean="0"/>
            <a:t>,</a:t>
          </a:r>
          <a:r>
            <a:rPr lang="ko-KR" altLang="en-US" sz="2500" kern="1200" dirty="0" smtClean="0"/>
            <a:t>자세</a:t>
          </a:r>
          <a:endParaRPr lang="ko-KR" altLang="en-US" sz="2500" kern="1200" dirty="0"/>
        </a:p>
      </dsp:txBody>
      <dsp:txXfrm>
        <a:off x="2079370" y="0"/>
        <a:ext cx="1665351" cy="925195"/>
      </dsp:txXfrm>
    </dsp:sp>
    <dsp:sp modelId="{5767FE9B-A882-4C01-A583-22AC22780074}">
      <dsp:nvSpPr>
        <dsp:cNvPr id="0" name=""/>
        <dsp:cNvSpPr/>
      </dsp:nvSpPr>
      <dsp:spPr>
        <a:xfrm>
          <a:off x="4484878" y="0"/>
          <a:ext cx="1665351" cy="92519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19447"/>
            <a:satOff val="6321"/>
            <a:lumOff val="102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청결</a:t>
          </a:r>
          <a:endParaRPr lang="ko-KR" altLang="en-US" sz="2500" kern="1200" dirty="0"/>
        </a:p>
      </dsp:txBody>
      <dsp:txXfrm>
        <a:off x="4484878" y="0"/>
        <a:ext cx="1665351" cy="925195"/>
      </dsp:txXfrm>
    </dsp:sp>
    <dsp:sp modelId="{FD80E55C-9F36-4711-9B24-623F6836B155}">
      <dsp:nvSpPr>
        <dsp:cNvPr id="0" name=""/>
        <dsp:cNvSpPr/>
      </dsp:nvSpPr>
      <dsp:spPr>
        <a:xfrm>
          <a:off x="3767851" y="3932078"/>
          <a:ext cx="693896" cy="693896"/>
        </a:xfrm>
        <a:prstGeom prst="triangle">
          <a:avLst/>
        </a:prstGeom>
        <a:solidFill>
          <a:schemeClr val="accent5">
            <a:tint val="40000"/>
            <a:alpha val="90000"/>
            <a:hueOff val="-5238894"/>
            <a:satOff val="12643"/>
            <a:lumOff val="205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0F2B4A-2E9C-43B7-8CE6-7EC01E4B8DD8}">
      <dsp:nvSpPr>
        <dsp:cNvPr id="0" name=""/>
        <dsp:cNvSpPr/>
      </dsp:nvSpPr>
      <dsp:spPr>
        <a:xfrm rot="240000">
          <a:off x="2032475" y="3634736"/>
          <a:ext cx="4164649" cy="291220"/>
        </a:xfrm>
        <a:prstGeom prst="rect">
          <a:avLst/>
        </a:prstGeom>
        <a:solidFill>
          <a:schemeClr val="accent5">
            <a:tint val="40000"/>
            <a:alpha val="90000"/>
            <a:hueOff val="-7858340"/>
            <a:satOff val="18964"/>
            <a:lumOff val="3083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1A27D3-30BB-40BA-A8AE-A005E96ABF92}">
      <dsp:nvSpPr>
        <dsp:cNvPr id="0" name=""/>
        <dsp:cNvSpPr/>
      </dsp:nvSpPr>
      <dsp:spPr>
        <a:xfrm rot="240000">
          <a:off x="4532985" y="2906613"/>
          <a:ext cx="1661655" cy="7741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기다리기</a:t>
          </a:r>
          <a:endParaRPr lang="ko-KR" altLang="en-US" sz="2200" kern="1200" dirty="0"/>
        </a:p>
      </dsp:txBody>
      <dsp:txXfrm rot="240000">
        <a:off x="4532985" y="2906613"/>
        <a:ext cx="1661655" cy="774161"/>
      </dsp:txXfrm>
    </dsp:sp>
    <dsp:sp modelId="{9F28BA96-EF51-435B-9313-08DE452F3A3D}">
      <dsp:nvSpPr>
        <dsp:cNvPr id="0" name=""/>
        <dsp:cNvSpPr/>
      </dsp:nvSpPr>
      <dsp:spPr>
        <a:xfrm rot="240000">
          <a:off x="4593123" y="2073937"/>
          <a:ext cx="1661655" cy="774161"/>
        </a:xfrm>
        <a:prstGeom prst="roundRect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숙제</a:t>
          </a:r>
          <a:endParaRPr lang="ko-KR" altLang="en-US" sz="2200" kern="1200" dirty="0"/>
        </a:p>
      </dsp:txBody>
      <dsp:txXfrm rot="240000">
        <a:off x="4593123" y="2073937"/>
        <a:ext cx="1661655" cy="774161"/>
      </dsp:txXfrm>
    </dsp:sp>
    <dsp:sp modelId="{9BDFB5E7-0EB0-4FD0-A25D-CEFA9E0DE776}">
      <dsp:nvSpPr>
        <dsp:cNvPr id="0" name=""/>
        <dsp:cNvSpPr/>
      </dsp:nvSpPr>
      <dsp:spPr>
        <a:xfrm rot="240000">
          <a:off x="4653260" y="1259766"/>
          <a:ext cx="1661655" cy="774161"/>
        </a:xfrm>
        <a:prstGeom prst="roundRect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책가방</a:t>
          </a:r>
          <a:endParaRPr lang="ko-KR" altLang="en-US" sz="2200" kern="1200" dirty="0"/>
        </a:p>
      </dsp:txBody>
      <dsp:txXfrm rot="240000">
        <a:off x="4653260" y="1259766"/>
        <a:ext cx="1661655" cy="774161"/>
      </dsp:txXfrm>
    </dsp:sp>
    <dsp:sp modelId="{6CF5E476-9AC5-4346-8419-30CD703822E3}">
      <dsp:nvSpPr>
        <dsp:cNvPr id="0" name=""/>
        <dsp:cNvSpPr/>
      </dsp:nvSpPr>
      <dsp:spPr>
        <a:xfrm rot="240000">
          <a:off x="2150608" y="2740078"/>
          <a:ext cx="1661655" cy="774161"/>
        </a:xfrm>
        <a:prstGeom prst="roundRect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격려</a:t>
          </a:r>
          <a:endParaRPr lang="ko-KR" altLang="en-US" sz="2200" kern="1200" dirty="0"/>
        </a:p>
      </dsp:txBody>
      <dsp:txXfrm rot="240000">
        <a:off x="2150608" y="2740078"/>
        <a:ext cx="1661655" cy="774161"/>
      </dsp:txXfrm>
    </dsp:sp>
    <dsp:sp modelId="{119E8FE3-6B1C-4050-B049-F11F712A5221}">
      <dsp:nvSpPr>
        <dsp:cNvPr id="0" name=""/>
        <dsp:cNvSpPr/>
      </dsp:nvSpPr>
      <dsp:spPr>
        <a:xfrm rot="240000">
          <a:off x="2210745" y="1907402"/>
          <a:ext cx="1661655" cy="774161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p3d extrusionH="28000" prstMaterial="matte"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자전거타기</a:t>
          </a:r>
          <a:endParaRPr lang="ko-KR" altLang="en-US" sz="2200" kern="1200" dirty="0"/>
        </a:p>
      </dsp:txBody>
      <dsp:txXfrm rot="240000">
        <a:off x="2210745" y="1907402"/>
        <a:ext cx="1661655" cy="774161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1FE19-C934-4C70-B106-5115ED4A08F4}">
      <dsp:nvSpPr>
        <dsp:cNvPr id="0" name=""/>
        <dsp:cNvSpPr/>
      </dsp:nvSpPr>
      <dsp:spPr>
        <a:xfrm rot="16200000">
          <a:off x="342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놀림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따돌림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찡긋거리기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핀잔</a:t>
          </a:r>
          <a:r>
            <a:rPr lang="en-US" altLang="ko-KR" sz="1600" kern="1200" dirty="0" smtClean="0"/>
            <a:t>&amp;</a:t>
          </a:r>
          <a:r>
            <a:rPr lang="ko-KR" altLang="en-US" sz="1600" kern="1200" dirty="0" smtClean="0"/>
            <a:t>창피주기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실수를 기대함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핑계거리 찾기 박사</a:t>
          </a:r>
          <a:endParaRPr lang="ko-KR" altLang="en-US" sz="1600" kern="1200" dirty="0"/>
        </a:p>
      </dsp:txBody>
      <dsp:txXfrm rot="16200000">
        <a:off x="342" y="354037"/>
        <a:ext cx="3917900" cy="3917900"/>
      </dsp:txXfrm>
    </dsp:sp>
    <dsp:sp modelId="{C2B5D408-1C94-4D6F-B957-A10F6C4274CF}">
      <dsp:nvSpPr>
        <dsp:cNvPr id="0" name=""/>
        <dsp:cNvSpPr/>
      </dsp:nvSpPr>
      <dsp:spPr>
        <a:xfrm rot="5400000">
          <a:off x="4311357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9210702"/>
            <a:satOff val="4252"/>
            <a:lumOff val="-1039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적당한 </a:t>
          </a:r>
          <a:r>
            <a:rPr lang="ko-KR" altLang="en-US" sz="1600" kern="1200" dirty="0" err="1" smtClean="0"/>
            <a:t>면찬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적정수준의 칭찬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선물주기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쓰다듬기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끌리고 이끌리기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아킬레스건 반성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혁신하기</a:t>
          </a:r>
          <a:endParaRPr lang="ko-KR" altLang="en-US" sz="1600" kern="1200" dirty="0"/>
        </a:p>
      </dsp:txBody>
      <dsp:txXfrm rot="5400000">
        <a:off x="4311357" y="354037"/>
        <a:ext cx="3917900" cy="3917900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EDEB24-254B-485A-9B3B-700BB44CCBD7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합리성</a:t>
          </a:r>
          <a:endParaRPr lang="ko-KR" altLang="en-US" sz="3700" kern="1200" dirty="0"/>
        </a:p>
      </dsp:txBody>
      <dsp:txXfrm>
        <a:off x="3060221" y="2515975"/>
        <a:ext cx="2109156" cy="2109156"/>
      </dsp:txXfrm>
    </dsp:sp>
    <dsp:sp modelId="{246F9D4D-909A-44BE-8FE2-B06D8ECE9DD4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B85B0-C30A-4039-9EC8-3580FB168362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다문화 </a:t>
          </a:r>
          <a:endParaRPr lang="en-US" altLang="ko-KR" sz="2300" kern="1200" dirty="0" smtClean="0"/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절충</a:t>
          </a:r>
          <a:endParaRPr lang="ko-KR" altLang="en-US" sz="2300" kern="1200" dirty="0"/>
        </a:p>
      </dsp:txBody>
      <dsp:txXfrm>
        <a:off x="845347" y="1181282"/>
        <a:ext cx="2003698" cy="1602958"/>
      </dsp:txXfrm>
    </dsp:sp>
    <dsp:sp modelId="{C8D3AAE4-DCB0-42A3-A90C-28644467B0F4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FC668-CD7E-48D5-ACE7-0A9592D4B27A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체험</a:t>
          </a:r>
          <a:r>
            <a:rPr lang="en-US" altLang="ko-KR" sz="2300" kern="1200" dirty="0" smtClean="0"/>
            <a:t>,</a:t>
          </a:r>
          <a:r>
            <a:rPr lang="ko-KR" altLang="en-US" sz="2300" kern="1200" dirty="0" smtClean="0"/>
            <a:t>경험</a:t>
          </a:r>
          <a:r>
            <a:rPr lang="en-US" altLang="ko-KR" sz="2300" kern="1200" dirty="0" smtClean="0"/>
            <a:t>,</a:t>
          </a:r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성장배경차이</a:t>
          </a:r>
          <a:endParaRPr lang="ko-KR" altLang="en-US" sz="2300" kern="1200" dirty="0"/>
        </a:p>
      </dsp:txBody>
      <dsp:txXfrm>
        <a:off x="3112950" y="842"/>
        <a:ext cx="2003698" cy="1602958"/>
      </dsp:txXfrm>
    </dsp:sp>
    <dsp:sp modelId="{11444FFA-69EA-48EE-A8BF-5F0C9C2B3B71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789EF-35B9-4074-9602-617C514EF721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  <a:sp3d extrusionH="28000" prstMaterial="matte"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상호존중</a:t>
          </a:r>
          <a:r>
            <a:rPr lang="en-US" altLang="ko-KR" sz="2300" kern="1200" dirty="0" smtClean="0"/>
            <a:t>,</a:t>
          </a:r>
        </a:p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타협</a:t>
          </a:r>
          <a:endParaRPr lang="ko-KR" altLang="en-US" sz="2300" kern="1200" dirty="0"/>
        </a:p>
      </dsp:txBody>
      <dsp:txXfrm>
        <a:off x="5380553" y="1181282"/>
        <a:ext cx="2003698" cy="1602958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41AC75-ED58-4E43-BA9C-B7D6E59B4678}">
      <dsp:nvSpPr>
        <dsp:cNvPr id="0" name=""/>
        <dsp:cNvSpPr/>
      </dsp:nvSpPr>
      <dsp:spPr>
        <a:xfrm>
          <a:off x="1080536" y="1553"/>
          <a:ext cx="1685701" cy="168570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원하는 것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목표설정</a:t>
          </a:r>
          <a:endParaRPr lang="ko-KR" altLang="en-US" sz="1500" kern="1200" dirty="0"/>
        </a:p>
      </dsp:txBody>
      <dsp:txXfrm>
        <a:off x="1080536" y="1553"/>
        <a:ext cx="1685701" cy="1685701"/>
      </dsp:txXfrm>
    </dsp:sp>
    <dsp:sp modelId="{D3E7A547-B6E7-4085-8E7F-6F77D6D10834}">
      <dsp:nvSpPr>
        <dsp:cNvPr id="0" name=""/>
        <dsp:cNvSpPr/>
      </dsp:nvSpPr>
      <dsp:spPr>
        <a:xfrm>
          <a:off x="1434534" y="1824133"/>
          <a:ext cx="977707" cy="977707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1434534" y="1824133"/>
        <a:ext cx="977707" cy="977707"/>
      </dsp:txXfrm>
    </dsp:sp>
    <dsp:sp modelId="{7F12CF6B-835F-4148-8AC6-29AA3BCA7E25}">
      <dsp:nvSpPr>
        <dsp:cNvPr id="0" name=""/>
        <dsp:cNvSpPr/>
      </dsp:nvSpPr>
      <dsp:spPr>
        <a:xfrm>
          <a:off x="1080536" y="2938719"/>
          <a:ext cx="1685701" cy="1685701"/>
        </a:xfrm>
        <a:prstGeom prst="ellipse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해야 할 일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노력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방법과 과정</a:t>
          </a:r>
          <a:endParaRPr lang="ko-KR" altLang="en-US" sz="1500" kern="1200" dirty="0"/>
        </a:p>
      </dsp:txBody>
      <dsp:txXfrm>
        <a:off x="1080536" y="2938719"/>
        <a:ext cx="1685701" cy="1685701"/>
      </dsp:txXfrm>
    </dsp:sp>
    <dsp:sp modelId="{E7A06D56-F35C-4214-B7CB-21E87FA491DA}">
      <dsp:nvSpPr>
        <dsp:cNvPr id="0" name=""/>
        <dsp:cNvSpPr/>
      </dsp:nvSpPr>
      <dsp:spPr>
        <a:xfrm>
          <a:off x="3019093" y="1999446"/>
          <a:ext cx="536053" cy="627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200" kern="1200"/>
        </a:p>
      </dsp:txBody>
      <dsp:txXfrm>
        <a:off x="3019093" y="1999446"/>
        <a:ext cx="536053" cy="627081"/>
      </dsp:txXfrm>
    </dsp:sp>
    <dsp:sp modelId="{CD7DA537-E9FE-4E85-A132-EC14A7AED77C}">
      <dsp:nvSpPr>
        <dsp:cNvPr id="0" name=""/>
        <dsp:cNvSpPr/>
      </dsp:nvSpPr>
      <dsp:spPr>
        <a:xfrm>
          <a:off x="3777659" y="627285"/>
          <a:ext cx="3371403" cy="3371403"/>
        </a:xfrm>
        <a:prstGeom prst="ellips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자긍심</a:t>
          </a:r>
          <a:endParaRPr lang="en-US" altLang="ko-KR" sz="4100" kern="1200" dirty="0" smtClean="0"/>
        </a:p>
        <a:p>
          <a:pPr lvl="0" algn="ctr" defTabSz="1822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100" kern="1200" dirty="0" smtClean="0"/>
            <a:t>배움</a:t>
          </a:r>
          <a:r>
            <a:rPr lang="en-US" altLang="ko-KR" sz="4100" kern="1200" dirty="0" smtClean="0"/>
            <a:t>,</a:t>
          </a:r>
          <a:r>
            <a:rPr lang="ko-KR" altLang="en-US" sz="4100" kern="1200" dirty="0" smtClean="0"/>
            <a:t>기쁨</a:t>
          </a:r>
          <a:endParaRPr lang="ko-KR" altLang="en-US" sz="4100" kern="1200" dirty="0"/>
        </a:p>
      </dsp:txBody>
      <dsp:txXfrm>
        <a:off x="3777659" y="627285"/>
        <a:ext cx="3371403" cy="3371403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022C6-CA67-477D-8F11-5C76165DF3CF}">
      <dsp:nvSpPr>
        <dsp:cNvPr id="0" name=""/>
        <dsp:cNvSpPr/>
      </dsp:nvSpPr>
      <dsp:spPr>
        <a:xfrm>
          <a:off x="3883501" y="2081688"/>
          <a:ext cx="2544286" cy="2544286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결과 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강요하기</a:t>
          </a:r>
          <a:endParaRPr lang="ko-KR" altLang="en-US" sz="2800" kern="1200" dirty="0"/>
        </a:p>
      </dsp:txBody>
      <dsp:txXfrm>
        <a:off x="3883501" y="2081688"/>
        <a:ext cx="2544286" cy="2544286"/>
      </dsp:txXfrm>
    </dsp:sp>
    <dsp:sp modelId="{37188722-1F9C-429F-B15F-56A6CA853ED1}">
      <dsp:nvSpPr>
        <dsp:cNvPr id="0" name=""/>
        <dsp:cNvSpPr/>
      </dsp:nvSpPr>
      <dsp:spPr>
        <a:xfrm>
          <a:off x="2403189" y="1480312"/>
          <a:ext cx="1850390" cy="1850390"/>
        </a:xfrm>
        <a:prstGeom prst="gear6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선택의 폭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제한하기</a:t>
          </a:r>
          <a:endParaRPr lang="ko-KR" altLang="en-US" sz="1600" kern="1200" dirty="0"/>
        </a:p>
      </dsp:txBody>
      <dsp:txXfrm>
        <a:off x="2403189" y="1480312"/>
        <a:ext cx="1850390" cy="1850390"/>
      </dsp:txXfrm>
    </dsp:sp>
    <dsp:sp modelId="{69247333-E47C-462C-8172-842985CA2F45}">
      <dsp:nvSpPr>
        <dsp:cNvPr id="0" name=""/>
        <dsp:cNvSpPr/>
      </dsp:nvSpPr>
      <dsp:spPr>
        <a:xfrm rot="20700000">
          <a:off x="3439596" y="203731"/>
          <a:ext cx="1813004" cy="1813004"/>
        </a:xfrm>
        <a:prstGeom prst="gear6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p3d extrusionH="28000" prstMaterial="matte"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잘못</a:t>
          </a:r>
          <a:r>
            <a:rPr lang="en-US" altLang="ko-KR" sz="1700" kern="1200" dirty="0" smtClean="0"/>
            <a:t>,</a:t>
          </a:r>
          <a:r>
            <a:rPr lang="ko-KR" altLang="en-US" sz="1700" kern="1200" dirty="0" smtClean="0"/>
            <a:t>단점</a:t>
          </a:r>
          <a:endParaRPr lang="en-US" altLang="ko-KR" sz="1700" kern="1200" dirty="0" smtClean="0"/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지적하기</a:t>
          </a:r>
          <a:endParaRPr lang="ko-KR" altLang="en-US" sz="1700" kern="1200" dirty="0"/>
        </a:p>
      </dsp:txBody>
      <dsp:txXfrm>
        <a:off x="3837241" y="601376"/>
        <a:ext cx="1017714" cy="1017714"/>
      </dsp:txXfrm>
    </dsp:sp>
    <dsp:sp modelId="{71A76FB6-054A-45DD-AF00-C176163C12E7}">
      <dsp:nvSpPr>
        <dsp:cNvPr id="0" name=""/>
        <dsp:cNvSpPr/>
      </dsp:nvSpPr>
      <dsp:spPr>
        <a:xfrm>
          <a:off x="3692626" y="1695046"/>
          <a:ext cx="3256686" cy="3256686"/>
        </a:xfrm>
        <a:prstGeom prst="circularArrow">
          <a:avLst>
            <a:gd name="adj1" fmla="val 4688"/>
            <a:gd name="adj2" fmla="val 299029"/>
            <a:gd name="adj3" fmla="val 2525600"/>
            <a:gd name="adj4" fmla="val 15841101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E33B6-AC65-42ED-850C-3A9C89979D10}">
      <dsp:nvSpPr>
        <dsp:cNvPr id="0" name=""/>
        <dsp:cNvSpPr/>
      </dsp:nvSpPr>
      <dsp:spPr>
        <a:xfrm>
          <a:off x="2075488" y="1069038"/>
          <a:ext cx="2366186" cy="236618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79216-7107-4212-8CB2-863320D477CC}">
      <dsp:nvSpPr>
        <dsp:cNvPr id="0" name=""/>
        <dsp:cNvSpPr/>
      </dsp:nvSpPr>
      <dsp:spPr>
        <a:xfrm>
          <a:off x="3020229" y="-195236"/>
          <a:ext cx="2551225" cy="25512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60A56F-845D-4B04-BD86-1408F0FC21DE}">
      <dsp:nvSpPr>
        <dsp:cNvPr id="0" name=""/>
        <dsp:cNvSpPr/>
      </dsp:nvSpPr>
      <dsp:spPr>
        <a:xfrm rot="21300000">
          <a:off x="25254" y="1844672"/>
          <a:ext cx="8179091" cy="936629"/>
        </a:xfrm>
        <a:prstGeom prst="mathMinus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26255-C060-43A3-A8D1-A7170AFAE2A9}">
      <dsp:nvSpPr>
        <dsp:cNvPr id="0" name=""/>
        <dsp:cNvSpPr/>
      </dsp:nvSpPr>
      <dsp:spPr>
        <a:xfrm>
          <a:off x="987552" y="231298"/>
          <a:ext cx="2468880" cy="1850390"/>
        </a:xfrm>
        <a:prstGeom prst="down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4E675-0C86-4A54-AABE-D72D5E2DEAD2}">
      <dsp:nvSpPr>
        <dsp:cNvPr id="0" name=""/>
        <dsp:cNvSpPr/>
      </dsp:nvSpPr>
      <dsp:spPr>
        <a:xfrm>
          <a:off x="4361687" y="0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관리자의 명령 통제</a:t>
          </a: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벌 중심</a:t>
          </a:r>
          <a:r>
            <a:rPr lang="en-US" altLang="ko-KR" sz="1400" kern="1200" dirty="0" smtClean="0"/>
            <a:t>),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직면한 문제의 모든 해답 혼자 알고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책임 혼자 도맡아서 하기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자신의 힘이 더 세며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무조건 부정적 반응 이끌어냄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규칙</a:t>
          </a: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예</a:t>
          </a:r>
          <a:r>
            <a:rPr lang="en-US" altLang="ko-KR" sz="1400" kern="1200" dirty="0" smtClean="0"/>
            <a:t>/</a:t>
          </a:r>
          <a:r>
            <a:rPr lang="ko-KR" altLang="en-US" sz="1400" kern="1200" dirty="0" smtClean="0"/>
            <a:t>아니오</a:t>
          </a:r>
          <a:r>
            <a:rPr lang="en-US" altLang="ko-KR" sz="1400" kern="1200" dirty="0" smtClean="0"/>
            <a:t>)</a:t>
          </a:r>
          <a:r>
            <a:rPr lang="ko-KR" altLang="en-US" sz="1400" kern="1200" dirty="0" smtClean="0"/>
            <a:t>에서 벗어나면 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솔루션이 없이 방황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 dirty="0"/>
        </a:p>
      </dsp:txBody>
      <dsp:txXfrm>
        <a:off x="4361687" y="0"/>
        <a:ext cx="2633472" cy="1942909"/>
      </dsp:txXfrm>
    </dsp:sp>
    <dsp:sp modelId="{539A894D-E8B7-4D3D-8618-187D2C700FF0}">
      <dsp:nvSpPr>
        <dsp:cNvPr id="0" name=""/>
        <dsp:cNvSpPr/>
      </dsp:nvSpPr>
      <dsp:spPr>
        <a:xfrm>
          <a:off x="4773168" y="2544286"/>
          <a:ext cx="2468880" cy="1850390"/>
        </a:xfrm>
        <a:prstGeom prst="upArrow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CE76F7-5996-449A-9639-185C2BCCAFF6}">
      <dsp:nvSpPr>
        <dsp:cNvPr id="0" name=""/>
        <dsp:cNvSpPr/>
      </dsp:nvSpPr>
      <dsp:spPr>
        <a:xfrm>
          <a:off x="1234440" y="2683065"/>
          <a:ext cx="2633472" cy="1942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지도자의 질문</a:t>
          </a: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상 중심</a:t>
          </a:r>
          <a:r>
            <a:rPr lang="en-US" altLang="ko-KR" sz="1400" kern="1200" dirty="0" smtClean="0"/>
            <a:t>),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모든 이의 좋은 생각으로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누구든지 소유권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책임 나누게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스스로 알아서 규율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(</a:t>
          </a:r>
          <a:r>
            <a:rPr lang="ko-KR" altLang="en-US" sz="1400" kern="1200" dirty="0" smtClean="0"/>
            <a:t>무엇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어떻게</a:t>
          </a:r>
          <a:r>
            <a:rPr lang="en-US" altLang="ko-KR" sz="1400" kern="1200" dirty="0" smtClean="0"/>
            <a:t>)</a:t>
          </a:r>
          <a:r>
            <a:rPr lang="ko-KR" altLang="en-US" sz="1400" kern="1200" dirty="0" smtClean="0"/>
            <a:t> 정하게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한계 인정하되 가치 판단능력 향상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팀 발전 공헌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변화에 대한 거부감 감화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다른 사람을 존중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존경하기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7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700" kern="1200" dirty="0"/>
        </a:p>
      </dsp:txBody>
      <dsp:txXfrm>
        <a:off x="1234440" y="2683065"/>
        <a:ext cx="2633472" cy="1942909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DAE3DF-0236-4543-A9B8-0389774C4E56}">
      <dsp:nvSpPr>
        <dsp:cNvPr id="0" name=""/>
        <dsp:cNvSpPr/>
      </dsp:nvSpPr>
      <dsp:spPr>
        <a:xfrm>
          <a:off x="0" y="667067"/>
          <a:ext cx="8229600" cy="3291840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63ABF-0618-4837-A983-8A06F623E102}">
      <dsp:nvSpPr>
        <dsp:cNvPr id="0" name=""/>
        <dsp:cNvSpPr/>
      </dsp:nvSpPr>
      <dsp:spPr>
        <a:xfrm>
          <a:off x="987552" y="1243139"/>
          <a:ext cx="2715768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자기 생각 말 내용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나의 생각만 주입하기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변명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핑계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말 바꾸기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녹음기에 녹음하듯이</a:t>
          </a:r>
          <a:r>
            <a:rPr lang="en-US" altLang="ko-KR" sz="1600" kern="1200" dirty="0" smtClean="0"/>
            <a:t>?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일관적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논리적</a:t>
          </a:r>
          <a:r>
            <a:rPr lang="en-US" altLang="ko-KR" sz="1600" kern="1200" dirty="0" smtClean="0"/>
            <a:t>?</a:t>
          </a:r>
          <a:r>
            <a:rPr lang="ko-KR" altLang="en-US" sz="1600" kern="1200" dirty="0" smtClean="0"/>
            <a:t>전화놀이</a:t>
          </a:r>
          <a:r>
            <a:rPr lang="en-US" altLang="ko-KR" sz="1600" kern="1200" dirty="0" smtClean="0"/>
            <a:t>?</a:t>
          </a:r>
          <a:r>
            <a:rPr lang="ko-KR" altLang="en-US" sz="1600" kern="1200" dirty="0" smtClean="0"/>
            <a:t> </a:t>
          </a:r>
          <a:endParaRPr lang="ko-KR" altLang="en-US" sz="1600" kern="1200" dirty="0"/>
        </a:p>
      </dsp:txBody>
      <dsp:txXfrm>
        <a:off x="987552" y="1243139"/>
        <a:ext cx="2715768" cy="1613001"/>
      </dsp:txXfrm>
    </dsp:sp>
    <dsp:sp modelId="{0D47CFA3-2F84-43DD-AD55-364A96979261}">
      <dsp:nvSpPr>
        <dsp:cNvPr id="0" name=""/>
        <dsp:cNvSpPr/>
      </dsp:nvSpPr>
      <dsp:spPr>
        <a:xfrm>
          <a:off x="4114800" y="1769833"/>
          <a:ext cx="3209544" cy="16130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경청 태도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계속 쳐다보기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귀담아 듣기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수긍하기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마칠 때까지 기다리기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TV </a:t>
          </a:r>
          <a:r>
            <a:rPr lang="ko-KR" altLang="en-US" sz="2000" kern="1200" dirty="0" smtClean="0"/>
            <a:t>시청하듯이</a:t>
          </a:r>
          <a:r>
            <a:rPr lang="en-US" altLang="ko-KR" sz="2000" kern="1200" dirty="0" smtClean="0"/>
            <a:t>?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까맣게 잊기</a:t>
          </a:r>
          <a:r>
            <a:rPr lang="en-US" altLang="ko-KR" sz="2000" kern="1200" dirty="0" smtClean="0"/>
            <a:t>?</a:t>
          </a:r>
          <a:r>
            <a:rPr lang="ko-KR" altLang="en-US" sz="2000" kern="1200" dirty="0" smtClean="0"/>
            <a:t>그래서</a:t>
          </a:r>
          <a:r>
            <a:rPr lang="en-US" altLang="ko-KR" sz="2000" kern="1200" dirty="0" smtClean="0"/>
            <a:t>?</a:t>
          </a:r>
          <a:endParaRPr lang="ko-KR" altLang="en-US" sz="2000" kern="1200" dirty="0"/>
        </a:p>
      </dsp:txBody>
      <dsp:txXfrm>
        <a:off x="4114800" y="1769833"/>
        <a:ext cx="3209544" cy="1613001"/>
      </dsp:txXfrm>
    </dsp:sp>
  </dsp:spTree>
</dsp:drawing>
</file>

<file path=ppt/diagrams/drawing3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13ABBF-1E2D-4F2D-A78E-86DE1EE56635}">
      <dsp:nvSpPr>
        <dsp:cNvPr id="0" name=""/>
        <dsp:cNvSpPr/>
      </dsp:nvSpPr>
      <dsp:spPr>
        <a:xfrm>
          <a:off x="3355330" y="418"/>
          <a:ext cx="1518939" cy="987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명령 대신 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스스로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독특한 방법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의견제시 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유도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kern="1200" dirty="0" smtClean="0"/>
            <a:t>&lt;</a:t>
          </a:r>
          <a:r>
            <a:rPr lang="ko-KR" altLang="en-US" sz="1400" kern="1200" dirty="0" err="1" smtClean="0"/>
            <a:t>발견가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소크라테스</a:t>
          </a:r>
          <a:endParaRPr lang="ko-KR" altLang="en-US" sz="1400" kern="1200" dirty="0"/>
        </a:p>
      </dsp:txBody>
      <dsp:txXfrm>
        <a:off x="3355330" y="418"/>
        <a:ext cx="1518939" cy="987310"/>
      </dsp:txXfrm>
    </dsp:sp>
    <dsp:sp modelId="{B2627CE0-DB2C-4CAC-9E38-EC4B9716CFD6}">
      <dsp:nvSpPr>
        <dsp:cNvPr id="0" name=""/>
        <dsp:cNvSpPr/>
      </dsp:nvSpPr>
      <dsp:spPr>
        <a:xfrm>
          <a:off x="2140194" y="494073"/>
          <a:ext cx="3949210" cy="3949210"/>
        </a:xfrm>
        <a:custGeom>
          <a:avLst/>
          <a:gdLst/>
          <a:ahLst/>
          <a:cxnLst/>
          <a:rect l="0" t="0" r="0" b="0"/>
          <a:pathLst>
            <a:path>
              <a:moveTo>
                <a:pt x="2938065" y="251001"/>
              </a:moveTo>
              <a:arcTo wR="1974605" hR="1974605" stAng="17952260" swAng="1213404"/>
            </a:path>
          </a:pathLst>
        </a:custGeom>
        <a:noFill/>
        <a:ln w="31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BBC43-0D0D-45ED-8F61-323A0F9917BA}">
      <dsp:nvSpPr>
        <dsp:cNvPr id="0" name=""/>
        <dsp:cNvSpPr/>
      </dsp:nvSpPr>
      <dsp:spPr>
        <a:xfrm>
          <a:off x="5233291" y="1364836"/>
          <a:ext cx="1518939" cy="987310"/>
        </a:xfrm>
        <a:prstGeom prst="roundRect">
          <a:avLst/>
        </a:prstGeom>
        <a:solidFill>
          <a:schemeClr val="accent5">
            <a:hueOff val="-2074013"/>
            <a:satOff val="956"/>
            <a:lumOff val="426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그 이유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근거 토대 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형성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&lt;</a:t>
          </a:r>
          <a:r>
            <a:rPr lang="ko-KR" altLang="en-US" sz="1600" kern="1200" dirty="0" smtClean="0"/>
            <a:t>변호사 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검사</a:t>
          </a:r>
          <a:endParaRPr lang="ko-KR" altLang="en-US" sz="1600" kern="1200" dirty="0"/>
        </a:p>
      </dsp:txBody>
      <dsp:txXfrm>
        <a:off x="5233291" y="1364836"/>
        <a:ext cx="1518939" cy="987310"/>
      </dsp:txXfrm>
    </dsp:sp>
    <dsp:sp modelId="{BDF0C70F-7599-43D2-984E-E65FD9F5F405}">
      <dsp:nvSpPr>
        <dsp:cNvPr id="0" name=""/>
        <dsp:cNvSpPr/>
      </dsp:nvSpPr>
      <dsp:spPr>
        <a:xfrm>
          <a:off x="2140194" y="494073"/>
          <a:ext cx="3949210" cy="3949210"/>
        </a:xfrm>
        <a:custGeom>
          <a:avLst/>
          <a:gdLst/>
          <a:ahLst/>
          <a:cxnLst/>
          <a:rect l="0" t="0" r="0" b="0"/>
          <a:pathLst>
            <a:path>
              <a:moveTo>
                <a:pt x="3944497" y="2110941"/>
              </a:moveTo>
              <a:arcTo wR="1974605" hR="1974605" stAng="21837548" swAng="1361169"/>
            </a:path>
          </a:pathLst>
        </a:custGeom>
        <a:noFill/>
        <a:ln w="3175" cap="flat" cmpd="sng" algn="ctr">
          <a:solidFill>
            <a:schemeClr val="accent5">
              <a:hueOff val="-2074013"/>
              <a:satOff val="956"/>
              <a:lumOff val="4265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28CE-157F-4599-8944-BE89E13BFD17}">
      <dsp:nvSpPr>
        <dsp:cNvPr id="0" name=""/>
        <dsp:cNvSpPr/>
      </dsp:nvSpPr>
      <dsp:spPr>
        <a:xfrm>
          <a:off x="4515973" y="3572512"/>
          <a:ext cx="1518939" cy="987310"/>
        </a:xfrm>
        <a:prstGeom prst="roundRect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결과 상상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kern="1200" dirty="0" smtClean="0"/>
            <a:t>&lt;</a:t>
          </a:r>
          <a:r>
            <a:rPr lang="ko-KR" altLang="en-US" sz="2000" kern="1200" dirty="0" smtClean="0"/>
            <a:t>판사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예언자</a:t>
          </a:r>
          <a:endParaRPr lang="ko-KR" altLang="en-US" sz="2000" kern="1200" dirty="0"/>
        </a:p>
      </dsp:txBody>
      <dsp:txXfrm>
        <a:off x="4515973" y="3572512"/>
        <a:ext cx="1518939" cy="987310"/>
      </dsp:txXfrm>
    </dsp:sp>
    <dsp:sp modelId="{4996B75F-E2DC-43B9-9987-E1BBCA47E980}">
      <dsp:nvSpPr>
        <dsp:cNvPr id="0" name=""/>
        <dsp:cNvSpPr/>
      </dsp:nvSpPr>
      <dsp:spPr>
        <a:xfrm>
          <a:off x="2140194" y="494073"/>
          <a:ext cx="3949210" cy="3949210"/>
        </a:xfrm>
        <a:custGeom>
          <a:avLst/>
          <a:gdLst/>
          <a:ahLst/>
          <a:cxnLst/>
          <a:rect l="0" t="0" r="0" b="0"/>
          <a:pathLst>
            <a:path>
              <a:moveTo>
                <a:pt x="2217505" y="3934213"/>
              </a:moveTo>
              <a:arcTo wR="1974605" hR="1974605" stAng="4976042" swAng="847915"/>
            </a:path>
          </a:pathLst>
        </a:custGeom>
        <a:noFill/>
        <a:ln w="3175" cap="flat" cmpd="sng" algn="ctr">
          <a:solidFill>
            <a:schemeClr val="accent5">
              <a:hueOff val="-4148025"/>
              <a:satOff val="1913"/>
              <a:lumOff val="8529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C1AD3-0652-4E34-B136-43ECEA68F59F}">
      <dsp:nvSpPr>
        <dsp:cNvPr id="0" name=""/>
        <dsp:cNvSpPr/>
      </dsp:nvSpPr>
      <dsp:spPr>
        <a:xfrm>
          <a:off x="2194686" y="3572512"/>
          <a:ext cx="1518939" cy="987310"/>
        </a:xfrm>
        <a:prstGeom prst="roundRect">
          <a:avLst/>
        </a:prstGeom>
        <a:solidFill>
          <a:schemeClr val="accent5">
            <a:hueOff val="-6222037"/>
            <a:satOff val="2869"/>
            <a:lumOff val="12794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더 좋은 생각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강요말기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&lt;</a:t>
          </a:r>
          <a:r>
            <a:rPr lang="ko-KR" altLang="en-US" sz="1600" kern="1200" dirty="0" smtClean="0"/>
            <a:t>대리인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허수아비</a:t>
          </a:r>
          <a:r>
            <a:rPr lang="en-US" altLang="ko-KR" sz="1600" kern="1200" dirty="0" smtClean="0"/>
            <a:t>,</a:t>
          </a:r>
          <a:r>
            <a:rPr lang="ko-KR" altLang="en-US" sz="1600" kern="1200" dirty="0" smtClean="0"/>
            <a:t>섭정</a:t>
          </a:r>
          <a:endParaRPr lang="ko-KR" altLang="en-US" sz="1600" kern="1200" dirty="0"/>
        </a:p>
      </dsp:txBody>
      <dsp:txXfrm>
        <a:off x="2194686" y="3572512"/>
        <a:ext cx="1518939" cy="987310"/>
      </dsp:txXfrm>
    </dsp:sp>
    <dsp:sp modelId="{06D80979-5DC5-4689-B9A2-9821EF909A83}">
      <dsp:nvSpPr>
        <dsp:cNvPr id="0" name=""/>
        <dsp:cNvSpPr/>
      </dsp:nvSpPr>
      <dsp:spPr>
        <a:xfrm>
          <a:off x="2140194" y="494073"/>
          <a:ext cx="3949210" cy="3949210"/>
        </a:xfrm>
        <a:custGeom>
          <a:avLst/>
          <a:gdLst/>
          <a:ahLst/>
          <a:cxnLst/>
          <a:rect l="0" t="0" r="0" b="0"/>
          <a:pathLst>
            <a:path>
              <a:moveTo>
                <a:pt x="209703" y="2860147"/>
              </a:moveTo>
              <a:arcTo wR="1974605" hR="1974605" stAng="9201283" swAng="1361169"/>
            </a:path>
          </a:pathLst>
        </a:custGeom>
        <a:noFill/>
        <a:ln w="3175" cap="flat" cmpd="sng" algn="ctr">
          <a:solidFill>
            <a:schemeClr val="accent5">
              <a:hueOff val="-6222037"/>
              <a:satOff val="2869"/>
              <a:lumOff val="12794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22A41-E224-4B50-AD52-6CF58C7E5C85}">
      <dsp:nvSpPr>
        <dsp:cNvPr id="0" name=""/>
        <dsp:cNvSpPr/>
      </dsp:nvSpPr>
      <dsp:spPr>
        <a:xfrm>
          <a:off x="1477368" y="1364836"/>
          <a:ext cx="1518939" cy="987310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아이 대신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생각하지 않기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&lt;</a:t>
          </a:r>
          <a:r>
            <a:rPr lang="ko-KR" altLang="en-US" sz="1600" kern="1200" dirty="0" smtClean="0"/>
            <a:t>대변인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600" kern="1200" dirty="0" smtClean="0"/>
            <a:t>ATM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/>
        </a:p>
      </dsp:txBody>
      <dsp:txXfrm>
        <a:off x="1477368" y="1364836"/>
        <a:ext cx="1518939" cy="987310"/>
      </dsp:txXfrm>
    </dsp:sp>
    <dsp:sp modelId="{B7E1CBDE-4088-46CA-98DF-A7900A489B4C}">
      <dsp:nvSpPr>
        <dsp:cNvPr id="0" name=""/>
        <dsp:cNvSpPr/>
      </dsp:nvSpPr>
      <dsp:spPr>
        <a:xfrm>
          <a:off x="2140194" y="494073"/>
          <a:ext cx="3949210" cy="3949210"/>
        </a:xfrm>
        <a:custGeom>
          <a:avLst/>
          <a:gdLst/>
          <a:ahLst/>
          <a:cxnLst/>
          <a:rect l="0" t="0" r="0" b="0"/>
          <a:pathLst>
            <a:path>
              <a:moveTo>
                <a:pt x="474722" y="690308"/>
              </a:moveTo>
              <a:arcTo wR="1974605" hR="1974605" stAng="13234336" swAng="1213404"/>
            </a:path>
          </a:pathLst>
        </a:custGeom>
        <a:noFill/>
        <a:ln w="3175" cap="flat" cmpd="sng" algn="ctr">
          <a:solidFill>
            <a:schemeClr val="accent5">
              <a:hueOff val="-8296050"/>
              <a:satOff val="3826"/>
              <a:lumOff val="17058"/>
              <a:alphaOff val="0"/>
            </a:schemeClr>
          </a:solidFill>
          <a:prstDash val="solid"/>
          <a:tailEnd type="arrow"/>
        </a:ln>
        <a:effectLst/>
        <a:sp3d z="-22735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0ABDA-C3D8-480E-881E-5D8A41132ACC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  <a:sp3d extrusionH="28000" prstMaterial="matte"/>
        </a:bodyPr>
        <a:lstStyle/>
        <a:p>
          <a:pPr lvl="0" algn="ctr" defTabSz="2444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500" kern="1200" dirty="0" smtClean="0"/>
            <a:t>조언</a:t>
          </a:r>
          <a:endParaRPr lang="ko-KR" altLang="en-US" sz="5500" kern="1200" dirty="0"/>
        </a:p>
      </dsp:txBody>
      <dsp:txXfrm>
        <a:off x="3060221" y="2515975"/>
        <a:ext cx="2109156" cy="2109156"/>
      </dsp:txXfrm>
    </dsp:sp>
    <dsp:sp modelId="{5B9B2127-45D7-4B77-9E04-62F51A2FBEB2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0CD4-955B-4771-B986-185F8FE78C52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설교</a:t>
          </a:r>
          <a:endParaRPr lang="ko-KR" altLang="en-US" sz="6200" kern="1200" dirty="0"/>
        </a:p>
      </dsp:txBody>
      <dsp:txXfrm>
        <a:off x="845347" y="1181282"/>
        <a:ext cx="2003698" cy="1602958"/>
      </dsp:txXfrm>
    </dsp:sp>
    <dsp:sp modelId="{E54D64CF-24FE-4DC9-AD6F-F2B01662A75D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7F197-0F06-4F55-9FFF-E4A21B7905D2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충고</a:t>
          </a:r>
          <a:endParaRPr lang="ko-KR" altLang="en-US" sz="6200" kern="1200" dirty="0"/>
        </a:p>
      </dsp:txBody>
      <dsp:txXfrm>
        <a:off x="3112950" y="842"/>
        <a:ext cx="2003698" cy="1602958"/>
      </dsp:txXfrm>
    </dsp:sp>
    <dsp:sp modelId="{4C46E25C-AB28-4F8F-8290-253BFD26DED7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B1DF1-A1D1-4ADC-BA10-1A15D4F2CB49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야단</a:t>
          </a:r>
          <a:endParaRPr lang="ko-KR" altLang="en-US" sz="6200" kern="1200" dirty="0"/>
        </a:p>
      </dsp:txBody>
      <dsp:txXfrm>
        <a:off x="5380553" y="1181282"/>
        <a:ext cx="2003698" cy="1602958"/>
      </dsp:txXfrm>
    </dsp:sp>
  </dsp:spTree>
</dsp:drawing>
</file>

<file path=ppt/diagrams/drawing3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20AC99-AF87-4740-9F43-4727E693B0C8}">
      <dsp:nvSpPr>
        <dsp:cNvPr id="0" name=""/>
        <dsp:cNvSpPr/>
      </dsp:nvSpPr>
      <dsp:spPr>
        <a:xfrm>
          <a:off x="0" y="0"/>
          <a:ext cx="4625975" cy="46259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088C1-8108-4D2B-BBB7-8338CF3D4769}">
      <dsp:nvSpPr>
        <dsp:cNvPr id="0" name=""/>
        <dsp:cNvSpPr/>
      </dsp:nvSpPr>
      <dsp:spPr>
        <a:xfrm>
          <a:off x="2312987" y="0"/>
          <a:ext cx="5916612" cy="4625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행동</a:t>
          </a:r>
          <a:endParaRPr lang="ko-KR" altLang="en-US" sz="4900" kern="1200" dirty="0"/>
        </a:p>
      </dsp:txBody>
      <dsp:txXfrm>
        <a:off x="2312987" y="0"/>
        <a:ext cx="2958306" cy="1387795"/>
      </dsp:txXfrm>
    </dsp:sp>
    <dsp:sp modelId="{836A5541-843A-4835-9CFA-CD84A66EAC28}">
      <dsp:nvSpPr>
        <dsp:cNvPr id="0" name=""/>
        <dsp:cNvSpPr/>
      </dsp:nvSpPr>
      <dsp:spPr>
        <a:xfrm>
          <a:off x="809547" y="1387795"/>
          <a:ext cx="3006880" cy="300688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D3EAA-4C07-4EC8-B087-601B40DD6690}">
      <dsp:nvSpPr>
        <dsp:cNvPr id="0" name=""/>
        <dsp:cNvSpPr/>
      </dsp:nvSpPr>
      <dsp:spPr>
        <a:xfrm>
          <a:off x="2312987" y="1387795"/>
          <a:ext cx="5916612" cy="30068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태도</a:t>
          </a:r>
          <a:endParaRPr lang="ko-KR" altLang="en-US" sz="4900" kern="1200" dirty="0"/>
        </a:p>
      </dsp:txBody>
      <dsp:txXfrm>
        <a:off x="2312987" y="1387795"/>
        <a:ext cx="2958306" cy="1387790"/>
      </dsp:txXfrm>
    </dsp:sp>
    <dsp:sp modelId="{8CDE9F42-CA80-42F8-AA25-E31BA03CF97D}">
      <dsp:nvSpPr>
        <dsp:cNvPr id="0" name=""/>
        <dsp:cNvSpPr/>
      </dsp:nvSpPr>
      <dsp:spPr>
        <a:xfrm>
          <a:off x="1619091" y="2775586"/>
          <a:ext cx="1387791" cy="1387791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58AAB-F1DD-4F1C-B5FE-DD94E970720B}">
      <dsp:nvSpPr>
        <dsp:cNvPr id="0" name=""/>
        <dsp:cNvSpPr/>
      </dsp:nvSpPr>
      <dsp:spPr>
        <a:xfrm>
          <a:off x="2312987" y="2775586"/>
          <a:ext cx="5916612" cy="13877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1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900" kern="1200" dirty="0" smtClean="0"/>
            <a:t>어투</a:t>
          </a:r>
          <a:endParaRPr lang="ko-KR" altLang="en-US" sz="4900" kern="1200" dirty="0"/>
        </a:p>
      </dsp:txBody>
      <dsp:txXfrm>
        <a:off x="2312987" y="2775586"/>
        <a:ext cx="2958306" cy="1387791"/>
      </dsp:txXfrm>
    </dsp:sp>
    <dsp:sp modelId="{1A569178-73AE-449E-9D82-BE27EDD3A20C}">
      <dsp:nvSpPr>
        <dsp:cNvPr id="0" name=""/>
        <dsp:cNvSpPr/>
      </dsp:nvSpPr>
      <dsp:spPr>
        <a:xfrm>
          <a:off x="5271293" y="0"/>
          <a:ext cx="2958306" cy="1387795"/>
        </a:xfrm>
        <a:prstGeom prst="rect">
          <a:avLst/>
        </a:prstGeom>
        <a:noFill/>
        <a:ln w="3175" cap="flat" cmpd="sng" algn="ctr">
          <a:noFill/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갈등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무시</a:t>
          </a:r>
          <a:endParaRPr lang="ko-KR" altLang="en-US" sz="2600" kern="1200" dirty="0"/>
        </a:p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조화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합리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양보</a:t>
          </a:r>
          <a:endParaRPr lang="ko-KR" altLang="en-US" sz="2600" kern="1200" dirty="0"/>
        </a:p>
      </dsp:txBody>
      <dsp:txXfrm>
        <a:off x="5271293" y="0"/>
        <a:ext cx="2958306" cy="1387795"/>
      </dsp:txXfrm>
    </dsp:sp>
    <dsp:sp modelId="{9DBA4BDE-B81D-4726-812E-BD95FAE538D0}">
      <dsp:nvSpPr>
        <dsp:cNvPr id="0" name=""/>
        <dsp:cNvSpPr/>
      </dsp:nvSpPr>
      <dsp:spPr>
        <a:xfrm>
          <a:off x="5271293" y="1387795"/>
          <a:ext cx="2958306" cy="1387790"/>
        </a:xfrm>
        <a:prstGeom prst="rect">
          <a:avLst/>
        </a:prstGeom>
        <a:noFill/>
        <a:ln w="3175" cap="flat" cmpd="sng" algn="ctr">
          <a:noFill/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무지개</a:t>
          </a:r>
          <a:r>
            <a:rPr lang="en-US" altLang="ko-KR" sz="2600" kern="1200" dirty="0" smtClean="0"/>
            <a:t>, </a:t>
          </a:r>
          <a:r>
            <a:rPr lang="ko-KR" altLang="en-US" sz="2600" kern="1200" dirty="0" smtClean="0"/>
            <a:t>단 색</a:t>
          </a:r>
          <a:endParaRPr lang="ko-KR" altLang="en-US" sz="2600" kern="1200" dirty="0"/>
        </a:p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황금률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감정이입</a:t>
          </a:r>
          <a:endParaRPr lang="ko-KR" altLang="en-US" sz="2600" kern="1200" dirty="0"/>
        </a:p>
      </dsp:txBody>
      <dsp:txXfrm>
        <a:off x="5271293" y="1387795"/>
        <a:ext cx="2958306" cy="1387790"/>
      </dsp:txXfrm>
    </dsp:sp>
    <dsp:sp modelId="{0A059706-D23A-413C-B02D-C97B7FF8FD91}">
      <dsp:nvSpPr>
        <dsp:cNvPr id="0" name=""/>
        <dsp:cNvSpPr/>
      </dsp:nvSpPr>
      <dsp:spPr>
        <a:xfrm>
          <a:off x="5271293" y="2775586"/>
          <a:ext cx="2958306" cy="1387791"/>
        </a:xfrm>
        <a:prstGeom prst="rect">
          <a:avLst/>
        </a:prstGeom>
        <a:noFill/>
        <a:ln w="3175" cap="flat" cmpd="sng" algn="ctr">
          <a:noFill/>
          <a:prstDash val="solid"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내뱉기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흠잡기</a:t>
          </a:r>
          <a:endParaRPr lang="ko-KR" altLang="en-US" sz="2600" kern="1200" dirty="0"/>
        </a:p>
        <a:p>
          <a:pPr marL="228600" lvl="1" indent="-228600" algn="l" defTabSz="11557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600" kern="1200" dirty="0" smtClean="0"/>
            <a:t>질문</a:t>
          </a:r>
          <a:r>
            <a:rPr lang="en-US" altLang="ko-KR" sz="2600" kern="1200" dirty="0" smtClean="0"/>
            <a:t>,</a:t>
          </a:r>
          <a:r>
            <a:rPr lang="ko-KR" altLang="en-US" sz="2600" kern="1200" dirty="0" smtClean="0"/>
            <a:t>말씀</a:t>
          </a:r>
          <a:endParaRPr lang="ko-KR" altLang="en-US" sz="2600" kern="1200" dirty="0"/>
        </a:p>
      </dsp:txBody>
      <dsp:txXfrm>
        <a:off x="5271293" y="2775586"/>
        <a:ext cx="2958306" cy="13877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A70352-0278-4849-B7D0-C971DECB50FD}">
      <dsp:nvSpPr>
        <dsp:cNvPr id="0" name=""/>
        <dsp:cNvSpPr/>
      </dsp:nvSpPr>
      <dsp:spPr>
        <a:xfrm>
          <a:off x="2958306" y="0"/>
          <a:ext cx="2312987" cy="2312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성공</a:t>
          </a:r>
          <a:endParaRPr lang="ko-KR" altLang="en-US" sz="3200" kern="1200" dirty="0"/>
        </a:p>
      </dsp:txBody>
      <dsp:txXfrm>
        <a:off x="2958306" y="0"/>
        <a:ext cx="2312987" cy="2312987"/>
      </dsp:txXfrm>
    </dsp:sp>
    <dsp:sp modelId="{0E4228BE-EA0C-468E-B609-AE9583E69EFE}">
      <dsp:nvSpPr>
        <dsp:cNvPr id="0" name=""/>
        <dsp:cNvSpPr/>
      </dsp:nvSpPr>
      <dsp:spPr>
        <a:xfrm>
          <a:off x="1801812" y="2312987"/>
          <a:ext cx="2312987" cy="2312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책임</a:t>
          </a:r>
          <a:endParaRPr lang="ko-KR" altLang="en-US" sz="3200" kern="1200" dirty="0"/>
        </a:p>
      </dsp:txBody>
      <dsp:txXfrm>
        <a:off x="1801812" y="2312987"/>
        <a:ext cx="2312987" cy="2312987"/>
      </dsp:txXfrm>
    </dsp:sp>
    <dsp:sp modelId="{5290787F-4DFD-4B00-9997-B89EFA37100A}">
      <dsp:nvSpPr>
        <dsp:cNvPr id="0" name=""/>
        <dsp:cNvSpPr/>
      </dsp:nvSpPr>
      <dsp:spPr>
        <a:xfrm rot="10800000">
          <a:off x="2958306" y="2312987"/>
          <a:ext cx="2312987" cy="2312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3200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원칙가치</a:t>
          </a:r>
          <a:endParaRPr lang="ko-KR" altLang="en-US" sz="3200" kern="1200" dirty="0"/>
        </a:p>
      </dsp:txBody>
      <dsp:txXfrm rot="10800000">
        <a:off x="2958306" y="2312987"/>
        <a:ext cx="2312987" cy="2312987"/>
      </dsp:txXfrm>
    </dsp:sp>
    <dsp:sp modelId="{4588DAC4-39F9-409D-8B5A-E27C01B5B970}">
      <dsp:nvSpPr>
        <dsp:cNvPr id="0" name=""/>
        <dsp:cNvSpPr/>
      </dsp:nvSpPr>
      <dsp:spPr>
        <a:xfrm>
          <a:off x="4114800" y="2312987"/>
          <a:ext cx="2312987" cy="231298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결정</a:t>
          </a:r>
          <a:endParaRPr lang="ko-KR" altLang="en-US" sz="3200" kern="1200" dirty="0"/>
        </a:p>
      </dsp:txBody>
      <dsp:txXfrm>
        <a:off x="4114800" y="2312987"/>
        <a:ext cx="2312987" cy="2312987"/>
      </dsp:txXfrm>
    </dsp:sp>
  </dsp:spTree>
</dsp:drawing>
</file>

<file path=ppt/diagrams/drawing4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7ABC4-9537-421D-B812-57F9512EABB9}">
      <dsp:nvSpPr>
        <dsp:cNvPr id="0" name=""/>
        <dsp:cNvSpPr/>
      </dsp:nvSpPr>
      <dsp:spPr>
        <a:xfrm>
          <a:off x="2831814" y="1030002"/>
          <a:ext cx="2565970" cy="25659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kern="1200" dirty="0" smtClean="0"/>
            <a:t>90%</a:t>
          </a:r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부모의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행동과</a:t>
          </a:r>
          <a:endParaRPr lang="en-US" altLang="ko-KR" sz="1800" kern="1200" dirty="0" smtClean="0"/>
        </a:p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가치관</a:t>
          </a:r>
          <a:endParaRPr lang="ko-KR" altLang="en-US" sz="1800" kern="1200" dirty="0"/>
        </a:p>
      </dsp:txBody>
      <dsp:txXfrm>
        <a:off x="2831814" y="1030002"/>
        <a:ext cx="2565970" cy="2565970"/>
      </dsp:txXfrm>
    </dsp:sp>
    <dsp:sp modelId="{E802E1BC-2B94-4C52-A6EE-8A750FE366A8}">
      <dsp:nvSpPr>
        <dsp:cNvPr id="0" name=""/>
        <dsp:cNvSpPr/>
      </dsp:nvSpPr>
      <dsp:spPr>
        <a:xfrm>
          <a:off x="3473307" y="458"/>
          <a:ext cx="1282985" cy="128298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예절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말하는 습관</a:t>
          </a:r>
          <a:endParaRPr lang="ko-KR" altLang="en-US" sz="1600" kern="1200" dirty="0"/>
        </a:p>
      </dsp:txBody>
      <dsp:txXfrm>
        <a:off x="3473307" y="458"/>
        <a:ext cx="1282985" cy="1282985"/>
      </dsp:txXfrm>
    </dsp:sp>
    <dsp:sp modelId="{D03DA9C0-959B-495D-A92F-BDD95212486A}">
      <dsp:nvSpPr>
        <dsp:cNvPr id="0" name=""/>
        <dsp:cNvSpPr/>
      </dsp:nvSpPr>
      <dsp:spPr>
        <a:xfrm>
          <a:off x="5144344" y="1671494"/>
          <a:ext cx="1282985" cy="128298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적성</a:t>
          </a:r>
          <a:endParaRPr lang="ko-KR" altLang="en-US" sz="3200" kern="1200" dirty="0"/>
        </a:p>
      </dsp:txBody>
      <dsp:txXfrm>
        <a:off x="5144344" y="1671494"/>
        <a:ext cx="1282985" cy="1282985"/>
      </dsp:txXfrm>
    </dsp:sp>
    <dsp:sp modelId="{4D19823B-C4EA-4F03-9ABB-8F8CAD72FCEF}">
      <dsp:nvSpPr>
        <dsp:cNvPr id="0" name=""/>
        <dsp:cNvSpPr/>
      </dsp:nvSpPr>
      <dsp:spPr>
        <a:xfrm>
          <a:off x="3473307" y="3342531"/>
          <a:ext cx="1282985" cy="12829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문제해결</a:t>
          </a:r>
          <a:endParaRPr lang="en-US" altLang="ko-KR" sz="1600" kern="1200" dirty="0" smtClean="0"/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방법</a:t>
          </a:r>
          <a:endParaRPr lang="ko-KR" altLang="en-US" sz="1600" kern="1200" dirty="0"/>
        </a:p>
      </dsp:txBody>
      <dsp:txXfrm>
        <a:off x="3473307" y="3342531"/>
        <a:ext cx="1282985" cy="1282985"/>
      </dsp:txXfrm>
    </dsp:sp>
    <dsp:sp modelId="{3E1CA642-08BD-46CA-AD3D-3EE5E5F95248}">
      <dsp:nvSpPr>
        <dsp:cNvPr id="0" name=""/>
        <dsp:cNvSpPr/>
      </dsp:nvSpPr>
      <dsp:spPr>
        <a:xfrm>
          <a:off x="1802270" y="1671494"/>
          <a:ext cx="1282985" cy="128298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clear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행동</a:t>
          </a:r>
          <a:endParaRPr lang="ko-KR" altLang="en-US" sz="3200" kern="1200" dirty="0"/>
        </a:p>
      </dsp:txBody>
      <dsp:txXfrm>
        <a:off x="1802270" y="1671494"/>
        <a:ext cx="1282985" cy="1282985"/>
      </dsp:txXfrm>
    </dsp:sp>
  </dsp:spTree>
</dsp:drawing>
</file>

<file path=ppt/diagrams/drawing4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037F8-9FD8-4813-9BB4-ED78699FEC66}">
      <dsp:nvSpPr>
        <dsp:cNvPr id="0" name=""/>
        <dsp:cNvSpPr/>
      </dsp:nvSpPr>
      <dsp:spPr>
        <a:xfrm rot="10800000">
          <a:off x="0" y="0"/>
          <a:ext cx="8229600" cy="1541991"/>
        </a:xfrm>
        <a:prstGeom prst="trapezoid">
          <a:avLst>
            <a:gd name="adj" fmla="val 8895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실험적 스타일 흉내내기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유행어 따라 하기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부모의 말보다는  행동 따라 하기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인생은 염려하는 방식대로 얻게 된다</a:t>
          </a:r>
          <a:endParaRPr lang="ko-KR" altLang="en-US" sz="1400" kern="1200" dirty="0"/>
        </a:p>
      </dsp:txBody>
      <dsp:txXfrm>
        <a:off x="1440179" y="0"/>
        <a:ext cx="5349240" cy="1541991"/>
      </dsp:txXfrm>
    </dsp:sp>
    <dsp:sp modelId="{CE9F9A3E-BB20-4CEC-AEC5-405CD187DBA8}">
      <dsp:nvSpPr>
        <dsp:cNvPr id="0" name=""/>
        <dsp:cNvSpPr/>
      </dsp:nvSpPr>
      <dsp:spPr>
        <a:xfrm rot="10800000">
          <a:off x="1371599" y="1541991"/>
          <a:ext cx="5486400" cy="1541991"/>
        </a:xfrm>
        <a:prstGeom prst="trapezoid">
          <a:avLst>
            <a:gd name="adj" fmla="val 8895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동일화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퇴화</a:t>
          </a:r>
          <a:endParaRPr lang="en-US" altLang="ko-KR" sz="1400" kern="1200" dirty="0" smtClean="0"/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스타 </a:t>
          </a:r>
          <a:r>
            <a:rPr lang="ko-KR" altLang="en-US" sz="1400" kern="1200" dirty="0" err="1" smtClean="0"/>
            <a:t>블로마이드</a:t>
          </a:r>
          <a:r>
            <a:rPr lang="ko-KR" altLang="en-US" sz="1400" kern="1200" dirty="0" smtClean="0"/>
            <a:t> 도배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역할모델 찾기</a:t>
          </a:r>
          <a:endParaRPr lang="ko-KR" altLang="en-US" sz="1400" kern="1200" dirty="0"/>
        </a:p>
      </dsp:txBody>
      <dsp:txXfrm>
        <a:off x="2331719" y="1541991"/>
        <a:ext cx="3566160" cy="1541991"/>
      </dsp:txXfrm>
    </dsp:sp>
    <dsp:sp modelId="{2F870CB0-07FB-436D-81E7-8E2FEE7E5886}">
      <dsp:nvSpPr>
        <dsp:cNvPr id="0" name=""/>
        <dsp:cNvSpPr/>
      </dsp:nvSpPr>
      <dsp:spPr>
        <a:xfrm rot="10800000">
          <a:off x="2743199" y="3083983"/>
          <a:ext cx="2743200" cy="1541991"/>
        </a:xfrm>
        <a:prstGeom prst="trapezoid">
          <a:avLst>
            <a:gd name="adj" fmla="val 8895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극단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반항</a:t>
          </a:r>
          <a:r>
            <a:rPr lang="en-US" altLang="ko-KR" sz="1400" kern="1200" dirty="0" smtClean="0"/>
            <a:t>,</a:t>
          </a:r>
        </a:p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err="1" smtClean="0"/>
            <a:t>시건방</a:t>
          </a:r>
          <a:endParaRPr lang="en-US" altLang="ko-KR" sz="1400" kern="1200" dirty="0" smtClean="0"/>
        </a:p>
      </dsp:txBody>
      <dsp:txXfrm>
        <a:off x="2743199" y="3083983"/>
        <a:ext cx="2743200" cy="1541991"/>
      </dsp:txXfrm>
    </dsp:sp>
  </dsp:spTree>
</dsp:drawing>
</file>

<file path=ppt/diagrams/drawing4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D376EF-D0C5-4EF5-9A48-F418766F9055}">
      <dsp:nvSpPr>
        <dsp:cNvPr id="0" name=""/>
        <dsp:cNvSpPr/>
      </dsp:nvSpPr>
      <dsp:spPr>
        <a:xfrm>
          <a:off x="2743199" y="0"/>
          <a:ext cx="2743200" cy="1541991"/>
        </a:xfrm>
        <a:prstGeom prst="trapezoid">
          <a:avLst>
            <a:gd name="adj" fmla="val 8895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인생의 목적과 즐거움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중심잡기</a:t>
          </a:r>
          <a:endParaRPr lang="ko-KR" altLang="en-US" sz="1500" kern="1200" dirty="0"/>
        </a:p>
      </dsp:txBody>
      <dsp:txXfrm>
        <a:off x="2743199" y="0"/>
        <a:ext cx="2743200" cy="1541991"/>
      </dsp:txXfrm>
    </dsp:sp>
    <dsp:sp modelId="{7EBC3C6E-FC95-4367-856D-6F37543E8D1B}">
      <dsp:nvSpPr>
        <dsp:cNvPr id="0" name=""/>
        <dsp:cNvSpPr/>
      </dsp:nvSpPr>
      <dsp:spPr>
        <a:xfrm>
          <a:off x="1371599" y="1541991"/>
          <a:ext cx="5486400" cy="1541991"/>
        </a:xfrm>
        <a:prstGeom prst="trapezoid">
          <a:avLst>
            <a:gd name="adj" fmla="val 8895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정체성</a:t>
          </a:r>
          <a:r>
            <a:rPr lang="en-US" altLang="ko-KR" sz="1500" kern="1200" dirty="0" smtClean="0"/>
            <a:t>,</a:t>
          </a:r>
          <a:r>
            <a:rPr lang="ko-KR" altLang="en-US" sz="1500" kern="1200" dirty="0" err="1" smtClean="0"/>
            <a:t>진정성</a:t>
          </a:r>
          <a:r>
            <a:rPr lang="ko-KR" altLang="en-US" sz="1500" kern="1200" dirty="0" smtClean="0"/>
            <a:t> 꿈 찾기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뒤안길</a:t>
          </a:r>
          <a:r>
            <a:rPr lang="en-US" altLang="ko-KR" sz="1500" kern="1200" dirty="0" smtClean="0"/>
            <a:t>,</a:t>
          </a:r>
          <a:r>
            <a:rPr lang="ko-KR" altLang="en-US" sz="1500" kern="1200" dirty="0" smtClean="0"/>
            <a:t>무사히 지나가기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err="1" smtClean="0"/>
            <a:t>先가정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中 학교</a:t>
          </a:r>
          <a:r>
            <a:rPr lang="en-US" altLang="ko-KR" sz="1500" kern="1200" dirty="0" smtClean="0"/>
            <a:t>,</a:t>
          </a:r>
          <a:r>
            <a:rPr lang="ko-KR" altLang="en-US" sz="1500" kern="1200" dirty="0" smtClean="0"/>
            <a:t>사회 </a:t>
          </a:r>
          <a:r>
            <a:rPr lang="en-US" altLang="ko-KR" sz="1500" kern="1200" dirty="0" smtClean="0"/>
            <a:t>&amp; </a:t>
          </a:r>
          <a:r>
            <a:rPr lang="ko-KR" altLang="en-US" sz="1500" kern="1200" dirty="0" smtClean="0"/>
            <a:t>後 종교 정치보강</a:t>
          </a:r>
          <a:endParaRPr lang="ko-KR" altLang="en-US" sz="1500" kern="1200" dirty="0"/>
        </a:p>
      </dsp:txBody>
      <dsp:txXfrm>
        <a:off x="2331719" y="1541991"/>
        <a:ext cx="3566160" cy="1541991"/>
      </dsp:txXfrm>
    </dsp:sp>
    <dsp:sp modelId="{A5473950-64C9-4230-BB03-A1A0F420DF61}">
      <dsp:nvSpPr>
        <dsp:cNvPr id="0" name=""/>
        <dsp:cNvSpPr/>
      </dsp:nvSpPr>
      <dsp:spPr>
        <a:xfrm>
          <a:off x="0" y="3083983"/>
          <a:ext cx="8229600" cy="1541991"/>
        </a:xfrm>
        <a:prstGeom prst="trapezoid">
          <a:avLst>
            <a:gd name="adj" fmla="val 8895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부모의 긍정적 모범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부모 각자가 좋은 보물 교과서</a:t>
          </a:r>
          <a:r>
            <a:rPr lang="en-US" altLang="ko-KR" sz="1500" kern="1200" dirty="0" smtClean="0"/>
            <a:t>,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인생은 사랑하는 방식대로 주고 받게 된다</a:t>
          </a:r>
          <a:endParaRPr lang="en-US" altLang="ko-KR" sz="1500" kern="1200" dirty="0" smtClean="0"/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The Measure of Our Success</a:t>
          </a:r>
          <a:endParaRPr lang="ko-KR" altLang="en-US" sz="1500" kern="1200" dirty="0"/>
        </a:p>
      </dsp:txBody>
      <dsp:txXfrm>
        <a:off x="1440179" y="3083983"/>
        <a:ext cx="5349240" cy="1541991"/>
      </dsp:txXfrm>
    </dsp:sp>
  </dsp:spTree>
</dsp:drawing>
</file>

<file path=ppt/diagrams/drawing4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95531-7B83-42BA-AAFC-EC139497466A}">
      <dsp:nvSpPr>
        <dsp:cNvPr id="0" name=""/>
        <dsp:cNvSpPr/>
      </dsp:nvSpPr>
      <dsp:spPr>
        <a:xfrm>
          <a:off x="2727007" y="57824"/>
          <a:ext cx="2775585" cy="277558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좋은 일 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생기리란 예감</a:t>
          </a:r>
          <a:endParaRPr lang="ko-KR" altLang="en-US" sz="2000" kern="1200" dirty="0"/>
        </a:p>
      </dsp:txBody>
      <dsp:txXfrm>
        <a:off x="3097085" y="543552"/>
        <a:ext cx="2035429" cy="1249013"/>
      </dsp:txXfrm>
    </dsp:sp>
    <dsp:sp modelId="{AC1F5AFB-60A4-48F8-8EB7-1C984F94F256}">
      <dsp:nvSpPr>
        <dsp:cNvPr id="0" name=""/>
        <dsp:cNvSpPr/>
      </dsp:nvSpPr>
      <dsp:spPr>
        <a:xfrm>
          <a:off x="3728531" y="1792565"/>
          <a:ext cx="2775585" cy="2775585"/>
        </a:xfrm>
        <a:prstGeom prst="ellipse">
          <a:avLst/>
        </a:prstGeom>
        <a:solidFill>
          <a:schemeClr val="accent5">
            <a:alpha val="50000"/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잘 되는 방법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즐거운 일에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초점 맞추기</a:t>
          </a:r>
          <a:endParaRPr lang="ko-KR" altLang="en-US" sz="2000" kern="1200" dirty="0"/>
        </a:p>
      </dsp:txBody>
      <dsp:txXfrm>
        <a:off x="4577397" y="2509591"/>
        <a:ext cx="1665351" cy="1526571"/>
      </dsp:txXfrm>
    </dsp:sp>
    <dsp:sp modelId="{F749B69E-9E94-4DC3-A1DF-812E256579D0}">
      <dsp:nvSpPr>
        <dsp:cNvPr id="0" name=""/>
        <dsp:cNvSpPr/>
      </dsp:nvSpPr>
      <dsp:spPr>
        <a:xfrm>
          <a:off x="1725483" y="1792565"/>
          <a:ext cx="2775585" cy="2775585"/>
        </a:xfrm>
        <a:prstGeom prst="ellipse">
          <a:avLst/>
        </a:prstGeom>
        <a:solidFill>
          <a:schemeClr val="accent5">
            <a:alpha val="50000"/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무슨 일이든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해결할 수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있는 자신감</a:t>
          </a:r>
          <a:endParaRPr lang="ko-KR" altLang="en-US" sz="2000" kern="1200" dirty="0"/>
        </a:p>
      </dsp:txBody>
      <dsp:txXfrm>
        <a:off x="1986851" y="2509591"/>
        <a:ext cx="1665351" cy="1526571"/>
      </dsp:txXfrm>
    </dsp:sp>
  </dsp:spTree>
</dsp:drawing>
</file>

<file path=ppt/diagrams/drawing4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355D76-6C0D-4C6E-8DAF-9DCE16B859FA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고문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감옥</a:t>
          </a:r>
          <a:endParaRPr lang="ko-KR" altLang="en-US" sz="3000" kern="1200" dirty="0"/>
        </a:p>
      </dsp:txBody>
      <dsp:txXfrm>
        <a:off x="3060221" y="2515975"/>
        <a:ext cx="2109156" cy="2109156"/>
      </dsp:txXfrm>
    </dsp:sp>
    <dsp:sp modelId="{42382C11-DA37-4FC5-ACEA-B87C7E32F49C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4E681-D18B-41BC-8058-782E3E3D1166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잘못된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교제</a:t>
          </a:r>
          <a:r>
            <a:rPr lang="en-US" altLang="ko-KR" sz="2800" kern="1200" dirty="0" smtClean="0"/>
            <a:t>,</a:t>
          </a:r>
          <a:r>
            <a:rPr lang="ko-KR" altLang="en-US" sz="2800" kern="1200" dirty="0" smtClean="0"/>
            <a:t>사물</a:t>
          </a:r>
          <a:endParaRPr lang="ko-KR" altLang="en-US" sz="2800" kern="1200" dirty="0"/>
        </a:p>
      </dsp:txBody>
      <dsp:txXfrm>
        <a:off x="845347" y="1181282"/>
        <a:ext cx="2003698" cy="1602958"/>
      </dsp:txXfrm>
    </dsp:sp>
    <dsp:sp modelId="{354E7F51-D974-4F95-A0F9-53301F5CC343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219284"/>
            <a:satOff val="-14852"/>
            <a:lumOff val="960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88D3F-C8DB-42DC-A8A0-450B7997DFFD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3">
            <a:hueOff val="1219284"/>
            <a:satOff val="-14852"/>
            <a:lumOff val="960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잘못된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문제해결법</a:t>
          </a:r>
          <a:endParaRPr lang="ko-KR" altLang="en-US" sz="2800" kern="1200" dirty="0"/>
        </a:p>
      </dsp:txBody>
      <dsp:txXfrm>
        <a:off x="3112950" y="842"/>
        <a:ext cx="2003698" cy="1602958"/>
      </dsp:txXfrm>
    </dsp:sp>
    <dsp:sp modelId="{1A9BBE91-8D9E-4A4B-90C1-A2EB6D1F84EF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438568"/>
            <a:satOff val="-29703"/>
            <a:lumOff val="19215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0EBAE-D9E9-4560-BCDD-07642AD50AD1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3">
            <a:hueOff val="2438568"/>
            <a:satOff val="-29703"/>
            <a:lumOff val="1921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그릇된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감정조절</a:t>
          </a:r>
          <a:endParaRPr lang="ko-KR" altLang="en-US" sz="2800" kern="1200" dirty="0"/>
        </a:p>
      </dsp:txBody>
      <dsp:txXfrm>
        <a:off x="5380553" y="1181282"/>
        <a:ext cx="2003698" cy="1602958"/>
      </dsp:txXfrm>
    </dsp:sp>
  </dsp:spTree>
</dsp:drawing>
</file>

<file path=ppt/diagrams/drawing4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511DC5-FF0C-4075-84FC-ACB378A373AA}">
      <dsp:nvSpPr>
        <dsp:cNvPr id="0" name=""/>
        <dsp:cNvSpPr/>
      </dsp:nvSpPr>
      <dsp:spPr>
        <a:xfrm rot="2531659">
          <a:off x="2842072" y="3237247"/>
          <a:ext cx="725018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725018" y="24301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B0C0F-587A-4DD5-BBD1-BB4BE915097B}">
      <dsp:nvSpPr>
        <dsp:cNvPr id="0" name=""/>
        <dsp:cNvSpPr/>
      </dsp:nvSpPr>
      <dsp:spPr>
        <a:xfrm>
          <a:off x="2936008" y="2288685"/>
          <a:ext cx="779854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779854" y="24301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9F417-D3FC-400C-86B8-EB50D25ADD0B}">
      <dsp:nvSpPr>
        <dsp:cNvPr id="0" name=""/>
        <dsp:cNvSpPr/>
      </dsp:nvSpPr>
      <dsp:spPr>
        <a:xfrm rot="19038200">
          <a:off x="2843029" y="1333192"/>
          <a:ext cx="701609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701609" y="24301"/>
              </a:lnTo>
            </a:path>
          </a:pathLst>
        </a:custGeom>
        <a:noFill/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12693-3722-458C-9FBB-4D7635BFA0C7}">
      <dsp:nvSpPr>
        <dsp:cNvPr id="0" name=""/>
        <dsp:cNvSpPr/>
      </dsp:nvSpPr>
      <dsp:spPr>
        <a:xfrm>
          <a:off x="1047178" y="1201911"/>
          <a:ext cx="2222152" cy="22221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EC0D8-4057-4ACF-9FDD-DD3D54D15C97}">
      <dsp:nvSpPr>
        <dsp:cNvPr id="0" name=""/>
        <dsp:cNvSpPr/>
      </dsp:nvSpPr>
      <dsp:spPr>
        <a:xfrm>
          <a:off x="3274967" y="898"/>
          <a:ext cx="1333291" cy="1333291"/>
        </a:xfrm>
        <a:prstGeom prst="ellipse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  <a:sp3d extrusionH="28000" prstMaterial="matte"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버릇</a:t>
          </a:r>
          <a:endParaRPr lang="ko-KR" altLang="en-US" sz="3500" kern="1200" dirty="0"/>
        </a:p>
      </dsp:txBody>
      <dsp:txXfrm>
        <a:off x="3274967" y="898"/>
        <a:ext cx="1333291" cy="1333291"/>
      </dsp:txXfrm>
    </dsp:sp>
    <dsp:sp modelId="{325830E6-45D4-4F5D-A9E5-A148881F9014}">
      <dsp:nvSpPr>
        <dsp:cNvPr id="0" name=""/>
        <dsp:cNvSpPr/>
      </dsp:nvSpPr>
      <dsp:spPr>
        <a:xfrm>
          <a:off x="4741588" y="898"/>
          <a:ext cx="1999937" cy="133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긍정적 대화능력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&lt;</a:t>
          </a:r>
          <a:r>
            <a:rPr lang="ko-KR" altLang="en-US" sz="1400" kern="1200" dirty="0" smtClean="0"/>
            <a:t>좋은 관계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균형감각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&lt;</a:t>
          </a:r>
          <a:r>
            <a:rPr lang="ko-KR" altLang="en-US" sz="1400" kern="1200" dirty="0" smtClean="0"/>
            <a:t>공부 놀이 선택능력</a:t>
          </a:r>
          <a:endParaRPr lang="ko-KR" altLang="en-US" sz="1400" kern="1200" dirty="0"/>
        </a:p>
      </dsp:txBody>
      <dsp:txXfrm>
        <a:off x="4741588" y="898"/>
        <a:ext cx="1999937" cy="1333291"/>
      </dsp:txXfrm>
    </dsp:sp>
    <dsp:sp modelId="{4904E775-60AE-40A9-A845-5AE50E63AE10}">
      <dsp:nvSpPr>
        <dsp:cNvPr id="0" name=""/>
        <dsp:cNvSpPr/>
      </dsp:nvSpPr>
      <dsp:spPr>
        <a:xfrm>
          <a:off x="3715862" y="1646341"/>
          <a:ext cx="1333291" cy="1333291"/>
        </a:xfrm>
        <a:prstGeom prst="ellipse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  <a:sp3d extrusionH="28000" prstMaterial="matte"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그릇</a:t>
          </a:r>
          <a:endParaRPr lang="ko-KR" altLang="en-US" sz="3500" kern="1200" dirty="0"/>
        </a:p>
      </dsp:txBody>
      <dsp:txXfrm>
        <a:off x="3715862" y="1646341"/>
        <a:ext cx="1333291" cy="1333291"/>
      </dsp:txXfrm>
    </dsp:sp>
    <dsp:sp modelId="{49226FEC-086C-45F4-AA39-A06BEB9F4014}">
      <dsp:nvSpPr>
        <dsp:cNvPr id="0" name=""/>
        <dsp:cNvSpPr/>
      </dsp:nvSpPr>
      <dsp:spPr>
        <a:xfrm>
          <a:off x="5182483" y="1646341"/>
          <a:ext cx="1999937" cy="133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유대감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&lt;</a:t>
          </a:r>
          <a:r>
            <a:rPr lang="ko-KR" altLang="en-US" sz="1200" kern="1200" dirty="0" smtClean="0"/>
            <a:t>어울림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자부심</a:t>
          </a:r>
          <a:r>
            <a:rPr lang="en-US" altLang="ko-KR" sz="1200" kern="1200" dirty="0" smtClean="0"/>
            <a:t>&amp; </a:t>
          </a:r>
          <a:r>
            <a:rPr lang="ko-KR" altLang="en-US" sz="1200" kern="1200" dirty="0" smtClean="0"/>
            <a:t>자비심</a:t>
          </a:r>
          <a:endParaRPr lang="ko-KR" altLang="en-US" sz="12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200" kern="1200" dirty="0" smtClean="0"/>
            <a:t>&lt;</a:t>
          </a:r>
          <a:r>
            <a:rPr lang="ko-KR" altLang="en-US" sz="1200" kern="1200" dirty="0" smtClean="0"/>
            <a:t>소중한 배려</a:t>
          </a:r>
          <a:endParaRPr lang="ko-KR" altLang="en-US" sz="1200" kern="1200" dirty="0"/>
        </a:p>
      </dsp:txBody>
      <dsp:txXfrm>
        <a:off x="5182483" y="1646341"/>
        <a:ext cx="1999937" cy="1333291"/>
      </dsp:txXfrm>
    </dsp:sp>
    <dsp:sp modelId="{F917DE05-36FC-49A9-862E-AA3498F1FCB9}">
      <dsp:nvSpPr>
        <dsp:cNvPr id="0" name=""/>
        <dsp:cNvSpPr/>
      </dsp:nvSpPr>
      <dsp:spPr>
        <a:xfrm>
          <a:off x="3300406" y="3286131"/>
          <a:ext cx="1333291" cy="1333291"/>
        </a:xfrm>
        <a:prstGeom prst="ellips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  <a:sp3d extrusionH="28000" prstMaterial="matte"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익힘</a:t>
          </a:r>
          <a:endParaRPr lang="ko-KR" altLang="en-US" sz="3500" kern="1200" dirty="0"/>
        </a:p>
      </dsp:txBody>
      <dsp:txXfrm>
        <a:off x="3300406" y="3286131"/>
        <a:ext cx="1333291" cy="1333291"/>
      </dsp:txXfrm>
    </dsp:sp>
    <dsp:sp modelId="{49E53B07-BE02-4A55-8DED-EFD8C7CD27F9}">
      <dsp:nvSpPr>
        <dsp:cNvPr id="0" name=""/>
        <dsp:cNvSpPr/>
      </dsp:nvSpPr>
      <dsp:spPr>
        <a:xfrm>
          <a:off x="4767027" y="3286131"/>
          <a:ext cx="1999937" cy="1333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err="1" smtClean="0"/>
            <a:t>유머감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&lt;</a:t>
          </a:r>
          <a:r>
            <a:rPr lang="ko-KR" altLang="en-US" sz="1400" kern="1200" dirty="0" smtClean="0"/>
            <a:t>웃고 떠들기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당당한 정직</a:t>
          </a:r>
          <a:r>
            <a:rPr lang="en-US" altLang="ko-KR" sz="1400" kern="1200" dirty="0" smtClean="0"/>
            <a:t>,</a:t>
          </a:r>
          <a:r>
            <a:rPr lang="ko-KR" altLang="en-US" sz="1400" kern="1200" dirty="0" smtClean="0"/>
            <a:t>책임감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&lt;</a:t>
          </a:r>
          <a:r>
            <a:rPr lang="ko-KR" altLang="en-US" sz="1400" kern="1200" dirty="0" smtClean="0"/>
            <a:t>마음의 여유</a:t>
          </a:r>
          <a:endParaRPr lang="ko-KR" altLang="en-US" sz="1400" kern="1200" dirty="0"/>
        </a:p>
      </dsp:txBody>
      <dsp:txXfrm>
        <a:off x="4767027" y="3286131"/>
        <a:ext cx="1999937" cy="1333291"/>
      </dsp:txXfrm>
    </dsp:sp>
  </dsp:spTree>
</dsp:drawing>
</file>

<file path=ppt/diagrams/drawing4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CF3A6F-BCA3-4E71-A294-8549865F3CC6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  <a:sp3d extrusionH="28000" prstMaterial="matte"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수월성</a:t>
          </a:r>
          <a:endParaRPr lang="ko-KR" altLang="en-US" sz="3700" kern="1200" dirty="0"/>
        </a:p>
      </dsp:txBody>
      <dsp:txXfrm>
        <a:off x="3060221" y="2515975"/>
        <a:ext cx="2109156" cy="2109156"/>
      </dsp:txXfrm>
    </dsp:sp>
    <dsp:sp modelId="{BCDCC18B-0868-4A9F-886D-FCDF8206FA41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74FB1-A1AD-4A20-AFBE-3940AF8E6988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  <a:sp3d extrusionH="28000" prstMaterial="matte"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깊고</a:t>
          </a:r>
          <a:endParaRPr lang="ko-KR" altLang="en-US" sz="2900" kern="1200" dirty="0"/>
        </a:p>
      </dsp:txBody>
      <dsp:txXfrm>
        <a:off x="845347" y="1181282"/>
        <a:ext cx="2003698" cy="1602958"/>
      </dsp:txXfrm>
    </dsp:sp>
    <dsp:sp modelId="{90D976BF-1BDD-4F7E-8FA9-6C85652CB840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2A747-426E-4CB0-B27C-EC295FB9D2F8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  <a:sp3d extrusionH="28000" prstMaterial="matte"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넓게</a:t>
          </a:r>
          <a:endParaRPr lang="ko-KR" altLang="en-US" sz="2900" kern="1200" dirty="0"/>
        </a:p>
      </dsp:txBody>
      <dsp:txXfrm>
        <a:off x="3112950" y="842"/>
        <a:ext cx="2003698" cy="1602958"/>
      </dsp:txXfrm>
    </dsp:sp>
    <dsp:sp modelId="{D108C4A4-6F83-4240-A300-1A0EE125F0B4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615FB-7A9E-44B6-9081-0F54117F7813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  <a:sp3d extrusionH="28000" prstMaterial="matte"/>
        </a:bodyPr>
        <a:lstStyle/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맑고</a:t>
          </a:r>
          <a:endParaRPr lang="en-US" altLang="ko-KR" sz="2900" kern="1200" dirty="0" smtClean="0"/>
        </a:p>
        <a:p>
          <a:pPr lvl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900" kern="1200" dirty="0" smtClean="0"/>
            <a:t>밝게</a:t>
          </a:r>
          <a:endParaRPr lang="ko-KR" altLang="en-US" sz="2900" kern="1200" dirty="0"/>
        </a:p>
      </dsp:txBody>
      <dsp:txXfrm>
        <a:off x="5380553" y="1181282"/>
        <a:ext cx="2003698" cy="1602958"/>
      </dsp:txXfrm>
    </dsp:sp>
  </dsp:spTree>
</dsp:drawing>
</file>

<file path=ppt/diagrams/drawing4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E97360-C6DA-43D0-B887-649FB119FA49}">
      <dsp:nvSpPr>
        <dsp:cNvPr id="0" name=""/>
        <dsp:cNvSpPr/>
      </dsp:nvSpPr>
      <dsp:spPr>
        <a:xfrm>
          <a:off x="1801812" y="0"/>
          <a:ext cx="4625975" cy="4625975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21B77-8C2D-4068-9D1D-64A2ABAE4A66}">
      <dsp:nvSpPr>
        <dsp:cNvPr id="0" name=""/>
        <dsp:cNvSpPr/>
      </dsp:nvSpPr>
      <dsp:spPr>
        <a:xfrm>
          <a:off x="2241280" y="439467"/>
          <a:ext cx="1804130" cy="18041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hlinkClick xmlns:r="http://schemas.openxmlformats.org/officeDocument/2006/relationships" r:id="rId1"/>
            </a:rPr>
            <a:t>수월성</a:t>
          </a:r>
          <a:r>
            <a:rPr lang="ko-KR" altLang="en-US" sz="1400" b="0" kern="1200" dirty="0" smtClean="0">
              <a:hlinkClick xmlns:r="http://schemas.openxmlformats.org/officeDocument/2006/relationships" r:id="rId1"/>
            </a:rPr>
            <a:t> 교육 토론회 토론 </a:t>
          </a:r>
          <a:r>
            <a:rPr lang="en-US" altLang="ko-KR" sz="1400" b="0" kern="1200" dirty="0" smtClean="0">
              <a:hlinkClick xmlns:r="http://schemas.openxmlformats.org/officeDocument/2006/relationships" r:id="rId1"/>
            </a:rPr>
            <a:t>(</a:t>
          </a:r>
          <a:r>
            <a:rPr lang="en-US" altLang="ko-KR" sz="1400" b="0" kern="1200" dirty="0" err="1" smtClean="0">
              <a:hlinkClick xmlns:r="http://schemas.openxmlformats.org/officeDocument/2006/relationships" r:id="rId1"/>
            </a:rPr>
            <a:t>DATA_edypolicy</a:t>
          </a:r>
          <a:r>
            <a:rPr lang="en-US" altLang="ko-KR" sz="1400" b="0" kern="1200" dirty="0" smtClean="0">
              <a:hlinkClick xmlns:r="http://schemas.openxmlformats.org/officeDocument/2006/relationships" r:id="rId1"/>
            </a:rPr>
            <a:t>)</a:t>
          </a:r>
          <a:r>
            <a:rPr lang="ko-KR" altLang="en-US" sz="1400" b="0" kern="1200" dirty="0" smtClean="0"/>
            <a:t> </a:t>
          </a:r>
          <a:endParaRPr lang="ko-KR" altLang="en-US" sz="1400" kern="1200" dirty="0"/>
        </a:p>
      </dsp:txBody>
      <dsp:txXfrm>
        <a:off x="2241280" y="439467"/>
        <a:ext cx="1804130" cy="1804130"/>
      </dsp:txXfrm>
    </dsp:sp>
    <dsp:sp modelId="{27107C51-C6AE-4F6F-9A7E-0368762CEE9B}">
      <dsp:nvSpPr>
        <dsp:cNvPr id="0" name=""/>
        <dsp:cNvSpPr/>
      </dsp:nvSpPr>
      <dsp:spPr>
        <a:xfrm>
          <a:off x="4184189" y="439467"/>
          <a:ext cx="1804130" cy="1804130"/>
        </a:xfrm>
        <a:prstGeom prst="roundRect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0" kern="1200" dirty="0" smtClean="0">
              <a:hlinkClick xmlns:r="http://schemas.openxmlformats.org/officeDocument/2006/relationships" r:id="rId2"/>
            </a:rPr>
            <a:t>한국교육개발원 </a:t>
          </a:r>
          <a:r>
            <a:rPr lang="en-US" altLang="ko-KR" sz="1400" b="0" kern="1200" dirty="0" smtClean="0">
              <a:hlinkClick xmlns:r="http://schemas.openxmlformats.org/officeDocument/2006/relationships" r:id="rId2"/>
            </a:rPr>
            <a:t>:: </a:t>
          </a:r>
          <a:r>
            <a:rPr lang="ko-KR" altLang="en-US" sz="1400" b="0" kern="1200" dirty="0" smtClean="0">
              <a:hlinkClick xmlns:r="http://schemas.openxmlformats.org/officeDocument/2006/relationships" r:id="rId2"/>
            </a:rPr>
            <a:t>영재교육</a:t>
          </a:r>
          <a:r>
            <a:rPr lang="ko-KR" altLang="en-US" sz="1400" b="0" kern="1200" dirty="0" smtClean="0"/>
            <a:t> </a:t>
          </a:r>
          <a:endParaRPr lang="ko-KR" altLang="en-US" sz="1400" kern="1200" dirty="0"/>
        </a:p>
      </dsp:txBody>
      <dsp:txXfrm>
        <a:off x="4184189" y="439467"/>
        <a:ext cx="1804130" cy="1804130"/>
      </dsp:txXfrm>
    </dsp:sp>
    <dsp:sp modelId="{7399D9CE-8584-4E60-8D5B-F8112CB5841C}">
      <dsp:nvSpPr>
        <dsp:cNvPr id="0" name=""/>
        <dsp:cNvSpPr/>
      </dsp:nvSpPr>
      <dsp:spPr>
        <a:xfrm>
          <a:off x="2241280" y="2382377"/>
          <a:ext cx="1804130" cy="1804130"/>
        </a:xfrm>
        <a:prstGeom prst="roundRect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b="1" kern="1200" dirty="0" smtClean="0">
              <a:hlinkClick xmlns:r="http://schemas.openxmlformats.org/officeDocument/2006/relationships" r:id="rId3"/>
            </a:rPr>
            <a:t>수월성</a:t>
          </a:r>
          <a:r>
            <a:rPr lang="ko-KR" altLang="en-US" sz="1400" b="0" kern="1200" dirty="0" smtClean="0">
              <a:hlinkClick xmlns:r="http://schemas.openxmlformats.org/officeDocument/2006/relationships" r:id="rId3"/>
            </a:rPr>
            <a:t>교육은 </a:t>
          </a:r>
          <a:r>
            <a:rPr lang="en-US" altLang="ko-KR" sz="1400" b="0" kern="1200" dirty="0" smtClean="0">
              <a:hlinkClick xmlns:r="http://schemas.openxmlformats.org/officeDocument/2006/relationships" r:id="rId3"/>
            </a:rPr>
            <a:t>'</a:t>
          </a:r>
          <a:r>
            <a:rPr lang="ko-KR" altLang="en-US" sz="1400" b="0" kern="1200" dirty="0" smtClean="0">
              <a:hlinkClick xmlns:r="http://schemas.openxmlformats.org/officeDocument/2006/relationships" r:id="rId3"/>
            </a:rPr>
            <a:t>버림의 미학</a:t>
          </a:r>
          <a:r>
            <a:rPr lang="en-US" altLang="ko-KR" sz="1400" b="0" kern="1200" dirty="0" smtClean="0">
              <a:hlinkClick xmlns:r="http://schemas.openxmlformats.org/officeDocument/2006/relationships" r:id="rId3"/>
            </a:rPr>
            <a:t>' </a:t>
          </a:r>
          <a:r>
            <a:rPr lang="ko-KR" altLang="en-US" sz="1400" b="0" kern="1200" dirty="0" smtClean="0">
              <a:hlinkClick xmlns:r="http://schemas.openxmlformats.org/officeDocument/2006/relationships" r:id="rId3"/>
            </a:rPr>
            <a:t>없는 교육정책 </a:t>
          </a:r>
          <a:r>
            <a:rPr lang="en-US" altLang="ko-KR" sz="1400" b="0" kern="1200" dirty="0" smtClean="0">
              <a:hlinkClick xmlns:r="http://schemas.openxmlformats.org/officeDocument/2006/relationships" r:id="rId3"/>
            </a:rPr>
            <a:t>- </a:t>
          </a:r>
          <a:r>
            <a:rPr lang="ko-KR" altLang="en-US" sz="1400" b="0" kern="1200" dirty="0" err="1" smtClean="0">
              <a:hlinkClick xmlns:r="http://schemas.openxmlformats.org/officeDocument/2006/relationships" r:id="rId3"/>
            </a:rPr>
            <a:t>새교육</a:t>
          </a:r>
          <a:r>
            <a:rPr lang="ko-KR" altLang="en-US" sz="1400" b="0" kern="1200" dirty="0" smtClean="0"/>
            <a:t> </a:t>
          </a:r>
          <a:endParaRPr lang="ko-KR" altLang="en-US" sz="1400" kern="1200" dirty="0"/>
        </a:p>
      </dsp:txBody>
      <dsp:txXfrm>
        <a:off x="2241280" y="2382377"/>
        <a:ext cx="1804130" cy="1804130"/>
      </dsp:txXfrm>
    </dsp:sp>
    <dsp:sp modelId="{D672698C-B23F-45BE-B986-BE2EA184827F}">
      <dsp:nvSpPr>
        <dsp:cNvPr id="0" name=""/>
        <dsp:cNvSpPr/>
      </dsp:nvSpPr>
      <dsp:spPr>
        <a:xfrm>
          <a:off x="4184189" y="2382377"/>
          <a:ext cx="1804130" cy="1804130"/>
        </a:xfrm>
        <a:prstGeom prst="round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  <a:sp3d extrusionH="28000" prstMaterial="matte"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0" kern="1200" dirty="0" smtClean="0">
              <a:hlinkClick xmlns:r="http://schemas.openxmlformats.org/officeDocument/2006/relationships" r:id="rId4"/>
            </a:rPr>
            <a:t>"</a:t>
          </a:r>
          <a:r>
            <a:rPr lang="ko-KR" altLang="en-US" sz="1400" b="0" kern="1200" dirty="0" smtClean="0">
              <a:hlinkClick xmlns:r="http://schemas.openxmlformats.org/officeDocument/2006/relationships" r:id="rId4"/>
            </a:rPr>
            <a:t>교사는 꿈 안내자</a:t>
          </a:r>
          <a:endParaRPr lang="ko-KR" altLang="en-US" sz="1400" kern="1200" dirty="0"/>
        </a:p>
      </dsp:txBody>
      <dsp:txXfrm>
        <a:off x="4184189" y="2382377"/>
        <a:ext cx="1804130" cy="1804130"/>
      </dsp:txXfrm>
    </dsp:sp>
  </dsp:spTree>
</dsp:drawing>
</file>

<file path=ppt/diagrams/drawing4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04CC20-34A0-4506-8C7B-9D96977F63A4}">
      <dsp:nvSpPr>
        <dsp:cNvPr id="0" name=""/>
        <dsp:cNvSpPr/>
      </dsp:nvSpPr>
      <dsp:spPr>
        <a:xfrm>
          <a:off x="1801812" y="0"/>
          <a:ext cx="4625975" cy="46259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prstMaterial="plastic">
          <a:bevelT w="38100" h="254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38A424-149C-44A6-8E69-29966B02C991}">
      <dsp:nvSpPr>
        <dsp:cNvPr id="0" name=""/>
        <dsp:cNvSpPr/>
      </dsp:nvSpPr>
      <dsp:spPr>
        <a:xfrm>
          <a:off x="2102500" y="300688"/>
          <a:ext cx="1850390" cy="1850390"/>
        </a:xfrm>
        <a:prstGeom prst="roundRect">
          <a:avLst/>
        </a:prstGeom>
        <a:gradFill rotWithShape="0">
          <a:gsLst>
            <a:gs pos="50000">
              <a:schemeClr val="accent2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smtClean="0">
              <a:hlinkClick xmlns:r="http://schemas.openxmlformats.org/officeDocument/2006/relationships" r:id="rId1"/>
            </a:rPr>
            <a:t>조영일 </a:t>
          </a:r>
          <a:r>
            <a:rPr lang="en-US" altLang="ko-KR" sz="900" b="0" kern="1200" dirty="0" smtClean="0">
              <a:hlinkClick xmlns:r="http://schemas.openxmlformats.org/officeDocument/2006/relationships" r:id="rId1"/>
            </a:rPr>
            <a:t>: </a:t>
          </a:r>
          <a:r>
            <a:rPr lang="ko-KR" altLang="en-US" sz="900" b="1" kern="1200" dirty="0" smtClean="0">
              <a:hlinkClick xmlns:r="http://schemas.openxmlformats.org/officeDocument/2006/relationships" r:id="rId1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1"/>
            </a:rPr>
            <a:t>교육인가 영재교육인가</a:t>
          </a:r>
          <a:r>
            <a:rPr lang="ko-KR" altLang="en-US" sz="900" b="0" kern="1200" dirty="0" smtClean="0"/>
            <a:t> </a:t>
          </a: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smtClean="0">
              <a:hlinkClick xmlns:r="http://schemas.openxmlformats.org/officeDocument/2006/relationships" r:id="rId2"/>
            </a:rPr>
            <a:t>교육의 평등성과 </a:t>
          </a:r>
          <a:r>
            <a:rPr lang="ko-KR" altLang="en-US" sz="900" b="1" kern="1200" dirty="0" smtClean="0">
              <a:hlinkClick xmlns:r="http://schemas.openxmlformats.org/officeDocument/2006/relationships" r:id="rId2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2"/>
            </a:rPr>
            <a:t> </a:t>
          </a:r>
          <a:r>
            <a:rPr lang="en-US" altLang="ko-KR" sz="900" b="0" kern="1200" dirty="0" smtClean="0">
              <a:hlinkClick xmlns:r="http://schemas.openxmlformats.org/officeDocument/2006/relationships" r:id="rId2"/>
            </a:rPr>
            <a:t>- </a:t>
          </a:r>
          <a:r>
            <a:rPr lang="ko-KR" altLang="en-US" sz="900" b="0" kern="1200" dirty="0" smtClean="0">
              <a:hlinkClick xmlns:r="http://schemas.openxmlformats.org/officeDocument/2006/relationships" r:id="rId2"/>
            </a:rPr>
            <a:t>대학교육</a:t>
          </a:r>
          <a:r>
            <a:rPr lang="ko-KR" altLang="en-US" sz="900" b="0" kern="1200" dirty="0" smtClean="0"/>
            <a:t> </a:t>
          </a:r>
          <a:endParaRPr lang="ko-KR" altLang="en-US" sz="900" kern="1200" dirty="0"/>
        </a:p>
      </dsp:txBody>
      <dsp:txXfrm>
        <a:off x="2102500" y="300688"/>
        <a:ext cx="1850390" cy="1850390"/>
      </dsp:txXfrm>
    </dsp:sp>
    <dsp:sp modelId="{278DAFC9-FB45-4596-97F3-E377913A1CAF}">
      <dsp:nvSpPr>
        <dsp:cNvPr id="0" name=""/>
        <dsp:cNvSpPr/>
      </dsp:nvSpPr>
      <dsp:spPr>
        <a:xfrm>
          <a:off x="4276709" y="300688"/>
          <a:ext cx="1850390" cy="1850390"/>
        </a:xfrm>
        <a:prstGeom prst="roundRect">
          <a:avLst/>
        </a:prstGeom>
        <a:gradFill rotWithShape="0">
          <a:gsLst>
            <a:gs pos="50000">
              <a:schemeClr val="accent3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0" kern="1200" dirty="0" smtClean="0">
              <a:hlinkClick xmlns:r="http://schemas.openxmlformats.org/officeDocument/2006/relationships" r:id="rId3"/>
            </a:rPr>
            <a:t>THE SCIENCE : “</a:t>
          </a:r>
          <a:r>
            <a:rPr lang="ko-KR" altLang="en-US" sz="900" b="0" kern="1200" dirty="0" smtClean="0">
              <a:hlinkClick xmlns:r="http://schemas.openxmlformats.org/officeDocument/2006/relationships" r:id="rId3"/>
            </a:rPr>
            <a:t>선택과 집중의 </a:t>
          </a:r>
          <a:r>
            <a:rPr lang="ko-KR" altLang="en-US" sz="900" b="1" kern="1200" dirty="0" smtClean="0">
              <a:hlinkClick xmlns:r="http://schemas.openxmlformats.org/officeDocument/2006/relationships" r:id="rId3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3"/>
            </a:rPr>
            <a:t> 경쟁 필요”</a:t>
          </a:r>
          <a:r>
            <a:rPr lang="ko-KR" altLang="en-US" sz="900" b="0" kern="1200" dirty="0" smtClean="0"/>
            <a:t> </a:t>
          </a: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900" b="0" kern="1200" dirty="0" smtClean="0">
              <a:hlinkClick xmlns:r="http://schemas.openxmlformats.org/officeDocument/2006/relationships" r:id="rId4"/>
            </a:rPr>
            <a:t>'</a:t>
          </a:r>
          <a:r>
            <a:rPr lang="ko-KR" altLang="en-US" sz="900" b="0" kern="1200" dirty="0" smtClean="0">
              <a:hlinkClick xmlns:r="http://schemas.openxmlformats.org/officeDocument/2006/relationships" r:id="rId4"/>
            </a:rPr>
            <a:t>수평적 다양화</a:t>
          </a:r>
          <a:r>
            <a:rPr lang="en-US" altLang="ko-KR" sz="900" b="0" kern="1200" dirty="0" smtClean="0">
              <a:hlinkClick xmlns:r="http://schemas.openxmlformats.org/officeDocument/2006/relationships" r:id="rId4"/>
            </a:rPr>
            <a:t>'</a:t>
          </a:r>
          <a:r>
            <a:rPr lang="ko-KR" altLang="en-US" sz="900" b="0" kern="1200" dirty="0" smtClean="0">
              <a:hlinkClick xmlns:r="http://schemas.openxmlformats.org/officeDocument/2006/relationships" r:id="rId4"/>
            </a:rPr>
            <a:t>를 통한 </a:t>
          </a:r>
          <a:r>
            <a:rPr lang="ko-KR" altLang="en-US" sz="900" b="1" kern="1200" dirty="0" smtClean="0">
              <a:hlinkClick xmlns:r="http://schemas.openxmlformats.org/officeDocument/2006/relationships" r:id="rId4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4"/>
            </a:rPr>
            <a:t> 교육이 대안</a:t>
          </a:r>
          <a:r>
            <a:rPr lang="ko-KR" altLang="en-US" sz="900" b="0" kern="1200" dirty="0" smtClean="0"/>
            <a:t> </a:t>
          </a:r>
          <a:endParaRPr lang="ko-KR" altLang="en-US" sz="900" kern="1200" dirty="0"/>
        </a:p>
      </dsp:txBody>
      <dsp:txXfrm>
        <a:off x="4276709" y="300688"/>
        <a:ext cx="1850390" cy="1850390"/>
      </dsp:txXfrm>
    </dsp:sp>
    <dsp:sp modelId="{7286CEDD-3241-409D-9AAB-5862EC5536E9}">
      <dsp:nvSpPr>
        <dsp:cNvPr id="0" name=""/>
        <dsp:cNvSpPr/>
      </dsp:nvSpPr>
      <dsp:spPr>
        <a:xfrm>
          <a:off x="2102500" y="2474896"/>
          <a:ext cx="1850390" cy="1850390"/>
        </a:xfrm>
        <a:prstGeom prst="roundRect">
          <a:avLst/>
        </a:prstGeom>
        <a:gradFill rotWithShape="0">
          <a:gsLst>
            <a:gs pos="50000">
              <a:schemeClr val="accent4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err="1" smtClean="0">
              <a:hlinkClick xmlns:r="http://schemas.openxmlformats.org/officeDocument/2006/relationships" r:id="rId5"/>
            </a:rPr>
            <a:t>포스텍</a:t>
          </a:r>
          <a:r>
            <a:rPr lang="ko-KR" altLang="en-US" sz="900" b="0" kern="1200" dirty="0" smtClean="0">
              <a:hlinkClick xmlns:r="http://schemas.openxmlformats.org/officeDocument/2006/relationships" r:id="rId5"/>
            </a:rPr>
            <a:t> 김용민 총장</a:t>
          </a:r>
          <a:r>
            <a:rPr lang="en-US" altLang="ko-KR" sz="900" b="0" kern="1200" dirty="0" smtClean="0">
              <a:hlinkClick xmlns:r="http://schemas.openxmlformats.org/officeDocument/2006/relationships" r:id="rId5"/>
            </a:rPr>
            <a:t>, "</a:t>
          </a:r>
          <a:r>
            <a:rPr lang="ko-KR" altLang="en-US" sz="900" b="1" kern="1200" dirty="0" smtClean="0">
              <a:hlinkClick xmlns:r="http://schemas.openxmlformats.org/officeDocument/2006/relationships" r:id="rId5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5"/>
            </a:rPr>
            <a:t> 문화 정착</a:t>
          </a:r>
          <a:r>
            <a:rPr lang="en-US" altLang="ko-KR" sz="900" b="0" kern="1200" dirty="0" smtClean="0">
              <a:hlinkClick xmlns:r="http://schemas.openxmlformats.org/officeDocument/2006/relationships" r:id="rId5"/>
            </a:rPr>
            <a:t>"</a:t>
          </a:r>
          <a:r>
            <a:rPr lang="ko-KR" altLang="en-US" sz="900" b="0" kern="1200" dirty="0" smtClean="0">
              <a:hlinkClick xmlns:r="http://schemas.openxmlformats.org/officeDocument/2006/relationships" r:id="rId5"/>
            </a:rPr>
            <a:t>에 주력 </a:t>
          </a:r>
          <a:r>
            <a:rPr lang="en-US" altLang="ko-KR" sz="900" b="0" kern="1200" dirty="0" smtClean="0">
              <a:hlinkClick xmlns:r="http://schemas.openxmlformats.org/officeDocument/2006/relationships" r:id="rId5"/>
            </a:rPr>
            <a:t>- </a:t>
          </a:r>
          <a:r>
            <a:rPr lang="ko-KR" altLang="en-US" sz="900" b="0" kern="1200" dirty="0" err="1" smtClean="0">
              <a:hlinkClick xmlns:r="http://schemas.openxmlformats.org/officeDocument/2006/relationships" r:id="rId5"/>
            </a:rPr>
            <a:t>노컷뉴스</a:t>
          </a: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smtClean="0">
              <a:hlinkClick xmlns:r="http://schemas.openxmlformats.org/officeDocument/2006/relationships" r:id="rId6"/>
            </a:rPr>
            <a:t>교육의 </a:t>
          </a:r>
          <a:r>
            <a:rPr lang="ko-KR" altLang="en-US" sz="900" b="1" kern="1200" dirty="0" smtClean="0">
              <a:hlinkClick xmlns:r="http://schemas.openxmlformats.org/officeDocument/2006/relationships" r:id="rId6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6"/>
            </a:rPr>
            <a:t>과 형평성 </a:t>
          </a:r>
          <a:r>
            <a:rPr lang="en-US" altLang="ko-KR" sz="900" b="0" kern="1200" dirty="0" smtClean="0">
              <a:hlinkClick xmlns:r="http://schemas.openxmlformats.org/officeDocument/2006/relationships" r:id="rId6"/>
            </a:rPr>
            <a:t>: </a:t>
          </a:r>
          <a:r>
            <a:rPr lang="ko-KR" altLang="en-US" sz="900" b="0" kern="1200" dirty="0" smtClean="0">
              <a:hlinkClick xmlns:r="http://schemas.openxmlformats.org/officeDocument/2006/relationships" r:id="rId6"/>
            </a:rPr>
            <a:t>미국 교육개혁의 교훈 한남대학교 </a:t>
          </a:r>
          <a:r>
            <a:rPr lang="ko-KR" altLang="en-US" sz="900" b="0" kern="1200" dirty="0" err="1" smtClean="0">
              <a:hlinkClick xmlns:r="http://schemas.openxmlformats.org/officeDocument/2006/relationships" r:id="rId6"/>
            </a:rPr>
            <a:t>학술정보관</a:t>
          </a:r>
          <a:endParaRPr lang="ko-KR" altLang="en-US" sz="900" kern="1200" dirty="0"/>
        </a:p>
      </dsp:txBody>
      <dsp:txXfrm>
        <a:off x="2102500" y="2474896"/>
        <a:ext cx="1850390" cy="1850390"/>
      </dsp:txXfrm>
    </dsp:sp>
    <dsp:sp modelId="{61C97060-073A-4F47-B6A7-4DFB192B2AD4}">
      <dsp:nvSpPr>
        <dsp:cNvPr id="0" name=""/>
        <dsp:cNvSpPr/>
      </dsp:nvSpPr>
      <dsp:spPr>
        <a:xfrm>
          <a:off x="4276709" y="2474896"/>
          <a:ext cx="1850390" cy="1850390"/>
        </a:xfrm>
        <a:prstGeom prst="roundRect">
          <a:avLst/>
        </a:prstGeom>
        <a:gradFill rotWithShape="0">
          <a:gsLst>
            <a:gs pos="50000">
              <a:schemeClr val="accent5">
                <a:hueOff val="0"/>
                <a:satOff val="0"/>
                <a:lumOff val="0"/>
                <a:alphaOff val="0"/>
                <a:tint val="100000"/>
                <a:shade val="50000"/>
                <a:hueMod val="100000"/>
                <a:sat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  <a:ln>
          <a:noFill/>
        </a:ln>
        <a:effectLst>
          <a:outerShdw blurRad="63500" dist="63500" dir="600000" sx="96000" sy="96000" rotWithShape="0">
            <a:srgbClr val="0F0F0F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t">
            <a:rot lat="0" lon="600000" rev="5100000"/>
          </a:lightRig>
        </a:scene3d>
        <a:sp3d prstMaterial="plastic">
          <a:bevelT w="114300" h="114300"/>
          <a:contourClr>
            <a:srgbClr val="FFFFFF">
              <a:alpha val="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err="1" smtClean="0">
              <a:hlinkClick xmlns:r="http://schemas.openxmlformats.org/officeDocument/2006/relationships" r:id="rId7"/>
            </a:rPr>
            <a:t>교과부</a:t>
          </a:r>
          <a:r>
            <a:rPr lang="ko-KR" altLang="en-US" sz="900" b="0" kern="1200" dirty="0" smtClean="0">
              <a:hlinkClick xmlns:r="http://schemas.openxmlformats.org/officeDocument/2006/relationships" r:id="rId7"/>
            </a:rPr>
            <a:t> “</a:t>
          </a:r>
          <a:r>
            <a:rPr lang="ko-KR" altLang="en-US" sz="900" b="1" kern="1200" dirty="0" smtClean="0">
              <a:hlinkClick xmlns:r="http://schemas.openxmlformats.org/officeDocument/2006/relationships" r:id="rId7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7"/>
            </a:rPr>
            <a:t> 교육 약화” </a:t>
          </a:r>
          <a:r>
            <a:rPr lang="en-US" altLang="ko-KR" sz="900" b="0" kern="1200" dirty="0" smtClean="0">
              <a:hlinkClick xmlns:r="http://schemas.openxmlformats.org/officeDocument/2006/relationships" r:id="rId7"/>
            </a:rPr>
            <a:t>| </a:t>
          </a:r>
          <a:r>
            <a:rPr lang="ko-KR" altLang="en-US" sz="900" b="0" kern="1200" dirty="0" err="1" smtClean="0">
              <a:hlinkClick xmlns:r="http://schemas.openxmlformats.org/officeDocument/2006/relationships" r:id="rId7"/>
            </a:rPr>
            <a:t>경향닷컴</a:t>
          </a: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ko-KR" sz="900" b="0" kern="1200" dirty="0" smtClean="0"/>
        </a:p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900" b="0" kern="1200" dirty="0" smtClean="0">
              <a:hlinkClick xmlns:r="http://schemas.openxmlformats.org/officeDocument/2006/relationships" r:id="rId8"/>
            </a:rPr>
            <a:t>학업우수 학생들의 잠재</a:t>
          </a:r>
          <a:r>
            <a:rPr lang="ko-KR" altLang="en-US" sz="900" b="1" kern="1200" dirty="0" smtClean="0">
              <a:hlinkClick xmlns:r="http://schemas.openxmlformats.org/officeDocument/2006/relationships" r:id="rId8"/>
            </a:rPr>
            <a:t>수월성</a:t>
          </a:r>
          <a:r>
            <a:rPr lang="ko-KR" altLang="en-US" sz="900" b="0" kern="1200" dirty="0" smtClean="0">
              <a:hlinkClick xmlns:r="http://schemas.openxmlformats.org/officeDocument/2006/relationships" r:id="rId8"/>
            </a:rPr>
            <a:t> 회복 경험</a:t>
          </a:r>
          <a:r>
            <a:rPr lang="ko-KR" altLang="en-US" sz="900" b="0" kern="1200" dirty="0" smtClean="0"/>
            <a:t> </a:t>
          </a:r>
          <a:endParaRPr lang="ko-KR" altLang="en-US" sz="900" kern="1200" dirty="0"/>
        </a:p>
      </dsp:txBody>
      <dsp:txXfrm>
        <a:off x="4276709" y="2474896"/>
        <a:ext cx="1850390" cy="1850390"/>
      </dsp:txXfrm>
    </dsp:sp>
  </dsp:spTree>
</dsp:drawing>
</file>

<file path=ppt/diagrams/drawing4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F9DF25-E4C1-4F90-9646-DDFCFCAAA8B0}">
      <dsp:nvSpPr>
        <dsp:cNvPr id="0" name=""/>
        <dsp:cNvSpPr/>
      </dsp:nvSpPr>
      <dsp:spPr>
        <a:xfrm rot="16200000">
          <a:off x="900906" y="-900906"/>
          <a:ext cx="2312987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성적</a:t>
          </a:r>
          <a:endParaRPr lang="ko-KR" altLang="en-US" sz="3700" kern="1200" dirty="0"/>
        </a:p>
      </dsp:txBody>
      <dsp:txXfrm rot="16200000">
        <a:off x="1190029" y="-1190029"/>
        <a:ext cx="1734740" cy="4114800"/>
      </dsp:txXfrm>
    </dsp:sp>
    <dsp:sp modelId="{7E5B59DB-711D-4A41-8A2E-2017C4AB4B61}">
      <dsp:nvSpPr>
        <dsp:cNvPr id="0" name=""/>
        <dsp:cNvSpPr/>
      </dsp:nvSpPr>
      <dsp:spPr>
        <a:xfrm>
          <a:off x="4114800" y="0"/>
          <a:ext cx="4114800" cy="2312987"/>
        </a:xfrm>
        <a:prstGeom prst="round1Rect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성격</a:t>
          </a:r>
          <a:endParaRPr lang="ko-KR" altLang="en-US" sz="3700" kern="1200" dirty="0"/>
        </a:p>
      </dsp:txBody>
      <dsp:txXfrm>
        <a:off x="4114800" y="0"/>
        <a:ext cx="4114800" cy="1734740"/>
      </dsp:txXfrm>
    </dsp:sp>
    <dsp:sp modelId="{D258BFA9-606C-472E-BAD3-633126540E98}">
      <dsp:nvSpPr>
        <dsp:cNvPr id="0" name=""/>
        <dsp:cNvSpPr/>
      </dsp:nvSpPr>
      <dsp:spPr>
        <a:xfrm rot="10800000">
          <a:off x="0" y="2312987"/>
          <a:ext cx="4114800" cy="2312987"/>
        </a:xfrm>
        <a:prstGeom prst="round1Rect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성품</a:t>
          </a:r>
          <a:endParaRPr lang="ko-KR" altLang="en-US" sz="3700" kern="1200" dirty="0"/>
        </a:p>
      </dsp:txBody>
      <dsp:txXfrm rot="10800000">
        <a:off x="0" y="2891234"/>
        <a:ext cx="4114800" cy="1734740"/>
      </dsp:txXfrm>
    </dsp:sp>
    <dsp:sp modelId="{FE44BF5F-AF33-47C8-A068-8EDD4F2EF605}">
      <dsp:nvSpPr>
        <dsp:cNvPr id="0" name=""/>
        <dsp:cNvSpPr/>
      </dsp:nvSpPr>
      <dsp:spPr>
        <a:xfrm rot="5400000">
          <a:off x="5015706" y="1412081"/>
          <a:ext cx="2312987" cy="4114800"/>
        </a:xfrm>
        <a:prstGeom prst="round1Rect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700" kern="1200" dirty="0" smtClean="0"/>
            <a:t>성질</a:t>
          </a:r>
          <a:endParaRPr lang="ko-KR" altLang="en-US" sz="3700" kern="1200" dirty="0"/>
        </a:p>
      </dsp:txBody>
      <dsp:txXfrm rot="5400000">
        <a:off x="5304829" y="1701204"/>
        <a:ext cx="1734740" cy="4114800"/>
      </dsp:txXfrm>
    </dsp:sp>
    <dsp:sp modelId="{12BE7A44-20C9-478A-8FB5-2CB48DCFDBCB}">
      <dsp:nvSpPr>
        <dsp:cNvPr id="0" name=""/>
        <dsp:cNvSpPr/>
      </dsp:nvSpPr>
      <dsp:spPr>
        <a:xfrm>
          <a:off x="2880359" y="1734740"/>
          <a:ext cx="2468880" cy="1156493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700" kern="1200" dirty="0" smtClean="0"/>
            <a:t>4</a:t>
          </a:r>
          <a:r>
            <a:rPr lang="ko-KR" altLang="en-US" sz="3700" kern="1200" dirty="0" smtClean="0"/>
            <a:t>성 교육</a:t>
          </a:r>
          <a:endParaRPr lang="ko-KR" altLang="en-US" sz="3700" kern="1200" dirty="0"/>
        </a:p>
      </dsp:txBody>
      <dsp:txXfrm>
        <a:off x="2880359" y="1734740"/>
        <a:ext cx="2468880" cy="11564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49D82-D3F1-48E2-9E8B-42E175F48183}">
      <dsp:nvSpPr>
        <dsp:cNvPr id="0" name=""/>
        <dsp:cNvSpPr/>
      </dsp:nvSpPr>
      <dsp:spPr>
        <a:xfrm>
          <a:off x="2743199" y="0"/>
          <a:ext cx="2743200" cy="1541991"/>
        </a:xfrm>
        <a:prstGeom prst="trapezoid">
          <a:avLst>
            <a:gd name="adj" fmla="val 889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충만감</a:t>
          </a:r>
          <a:endParaRPr lang="ko-KR" altLang="en-US" sz="6500" kern="1200" dirty="0"/>
        </a:p>
      </dsp:txBody>
      <dsp:txXfrm>
        <a:off x="2743199" y="0"/>
        <a:ext cx="2743200" cy="1541991"/>
      </dsp:txXfrm>
    </dsp:sp>
    <dsp:sp modelId="{0E5A489D-7FB1-451D-8B03-B31DB7337232}">
      <dsp:nvSpPr>
        <dsp:cNvPr id="0" name=""/>
        <dsp:cNvSpPr/>
      </dsp:nvSpPr>
      <dsp:spPr>
        <a:xfrm>
          <a:off x="1371599" y="1541991"/>
          <a:ext cx="5486400" cy="1541991"/>
        </a:xfrm>
        <a:prstGeom prst="trapezoid">
          <a:avLst>
            <a:gd name="adj" fmla="val 889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자부심</a:t>
          </a:r>
          <a:endParaRPr lang="ko-KR" altLang="en-US" sz="6500" kern="1200" dirty="0"/>
        </a:p>
      </dsp:txBody>
      <dsp:txXfrm>
        <a:off x="2331719" y="1541991"/>
        <a:ext cx="3566160" cy="1541991"/>
      </dsp:txXfrm>
    </dsp:sp>
    <dsp:sp modelId="{C0FD0E4F-41C2-4DE9-AEBA-78DAA52F2AB7}">
      <dsp:nvSpPr>
        <dsp:cNvPr id="0" name=""/>
        <dsp:cNvSpPr/>
      </dsp:nvSpPr>
      <dsp:spPr>
        <a:xfrm>
          <a:off x="0" y="3083983"/>
          <a:ext cx="8229600" cy="1541991"/>
        </a:xfrm>
        <a:prstGeom prst="trapezoid">
          <a:avLst>
            <a:gd name="adj" fmla="val 889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  <a:sp3d extrusionH="28000" prstMaterial="matte"/>
        </a:bodyPr>
        <a:lstStyle/>
        <a:p>
          <a:pPr lvl="0" algn="ctr" defTabSz="2889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500" kern="1200" dirty="0" smtClean="0"/>
            <a:t>인격</a:t>
          </a:r>
          <a:endParaRPr lang="ko-KR" altLang="en-US" sz="6500" kern="1200" dirty="0"/>
        </a:p>
      </dsp:txBody>
      <dsp:txXfrm>
        <a:off x="1440179" y="3083983"/>
        <a:ext cx="5349240" cy="1541991"/>
      </dsp:txXfrm>
    </dsp:sp>
  </dsp:spTree>
</dsp:drawing>
</file>

<file path=ppt/diagrams/drawing5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9B71A-F50C-4B57-A099-7DCCA3BF18FF}">
      <dsp:nvSpPr>
        <dsp:cNvPr id="0" name=""/>
        <dsp:cNvSpPr/>
      </dsp:nvSpPr>
      <dsp:spPr>
        <a:xfrm>
          <a:off x="4836452" y="3145663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700" b="1" kern="1200" dirty="0" smtClean="0">
              <a:hlinkClick xmlns:r="http://schemas.openxmlformats.org/officeDocument/2006/relationships" r:id="rId1"/>
            </a:rPr>
            <a:t>오행의 성질</a:t>
          </a:r>
          <a:r>
            <a:rPr lang="ko-KR" altLang="en-US" sz="700" b="0" kern="1200" dirty="0" smtClean="0">
              <a:hlinkClick xmlns:r="http://schemas.openxmlformats.org/officeDocument/2006/relationships" r:id="rId1"/>
            </a:rPr>
            <a:t>과 소속 </a:t>
          </a:r>
          <a:r>
            <a:rPr lang="en-US" altLang="ko-KR" sz="700" b="0" kern="1200" dirty="0" smtClean="0">
              <a:hlinkClick xmlns:r="http://schemas.openxmlformats.org/officeDocument/2006/relationships" r:id="rId1"/>
            </a:rPr>
            <a:t>- </a:t>
          </a:r>
          <a:r>
            <a:rPr lang="ko-KR" altLang="en-US" sz="700" b="0" kern="1200" dirty="0" err="1" smtClean="0">
              <a:hlinkClick xmlns:r="http://schemas.openxmlformats.org/officeDocument/2006/relationships" r:id="rId1"/>
            </a:rPr>
            <a:t>블로그</a:t>
          </a:r>
          <a:r>
            <a:rPr lang="ko-KR" altLang="en-US" sz="700" b="0" kern="1200" dirty="0" smtClean="0">
              <a:hlinkClick xmlns:r="http://schemas.openxmlformats.org/officeDocument/2006/relationships" r:id="rId1"/>
            </a:rPr>
            <a:t> </a:t>
          </a:r>
          <a:r>
            <a:rPr lang="en-US" altLang="ko-KR" sz="700" b="0" kern="1200" dirty="0" smtClean="0">
              <a:hlinkClick xmlns:r="http://schemas.openxmlformats.org/officeDocument/2006/relationships" r:id="rId1"/>
            </a:rPr>
            <a:t>- Yahoo</a:t>
          </a: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700" b="0" kern="1200" dirty="0" smtClean="0">
              <a:hlinkClick xmlns:r="http://schemas.openxmlformats.org/officeDocument/2006/relationships" r:id="rId2"/>
            </a:rPr>
            <a:t>1. </a:t>
          </a:r>
          <a:r>
            <a:rPr lang="ko-KR" altLang="en-US" sz="700" b="1" kern="1200" dirty="0" smtClean="0">
              <a:hlinkClick xmlns:r="http://schemas.openxmlformats.org/officeDocument/2006/relationships" r:id="rId2"/>
            </a:rPr>
            <a:t>혈액형</a:t>
          </a:r>
          <a:r>
            <a:rPr lang="ko-KR" altLang="en-US" sz="700" b="0" kern="1200" dirty="0" smtClean="0">
              <a:hlinkClick xmlns:r="http://schemas.openxmlformats.org/officeDocument/2006/relationships" r:id="rId2"/>
            </a:rPr>
            <a:t>에 관한 사상체질 분류법</a:t>
          </a:r>
          <a:r>
            <a:rPr lang="ko-KR" altLang="en-US" sz="700" b="0" kern="1200" dirty="0" smtClean="0"/>
            <a:t> </a:t>
          </a:r>
          <a:endParaRPr lang="ko-KR" altLang="en-US" sz="700" kern="1200" dirty="0"/>
        </a:p>
      </dsp:txBody>
      <dsp:txXfrm>
        <a:off x="5522021" y="3515741"/>
        <a:ext cx="1599662" cy="1110234"/>
      </dsp:txXfrm>
    </dsp:sp>
    <dsp:sp modelId="{FC766D2C-1FBB-49F6-B220-FE30D27A88DB}">
      <dsp:nvSpPr>
        <dsp:cNvPr id="0" name=""/>
        <dsp:cNvSpPr/>
      </dsp:nvSpPr>
      <dsp:spPr>
        <a:xfrm>
          <a:off x="1107916" y="3145663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700" b="0" kern="1200" dirty="0" smtClean="0">
              <a:hlinkClick xmlns:r="http://schemas.openxmlformats.org/officeDocument/2006/relationships" r:id="rId3"/>
            </a:rPr>
            <a:t>인기 많은 아이의 </a:t>
          </a:r>
          <a:r>
            <a:rPr lang="en-US" altLang="ko-KR" sz="700" b="0" kern="1200" dirty="0" smtClean="0">
              <a:hlinkClick xmlns:r="http://schemas.openxmlformats.org/officeDocument/2006/relationships" r:id="rId3"/>
            </a:rPr>
            <a:t>9</a:t>
          </a:r>
          <a:r>
            <a:rPr lang="ko-KR" altLang="en-US" sz="700" b="0" kern="1200" dirty="0" smtClean="0">
              <a:hlinkClick xmlns:r="http://schemas.openxmlformats.org/officeDocument/2006/relationships" r:id="rId3"/>
            </a:rPr>
            <a:t>가지 </a:t>
          </a:r>
          <a:r>
            <a:rPr lang="ko-KR" altLang="en-US" sz="700" b="1" kern="1200" dirty="0" smtClean="0">
              <a:hlinkClick xmlns:r="http://schemas.openxmlformats.org/officeDocument/2006/relationships" r:id="rId3"/>
            </a:rPr>
            <a:t>성품</a:t>
          </a:r>
          <a:r>
            <a:rPr lang="ko-KR" altLang="en-US" sz="700" b="0" kern="1200" dirty="0" smtClean="0">
              <a:hlinkClick xmlns:r="http://schemas.openxmlformats.org/officeDocument/2006/relationships" r:id="rId3"/>
            </a:rPr>
            <a:t>과 </a:t>
          </a:r>
          <a:r>
            <a:rPr lang="ko-KR" altLang="en-US" sz="700" b="0" kern="1200" dirty="0" err="1" smtClean="0">
              <a:hlinkClick xmlns:r="http://schemas.openxmlformats.org/officeDocument/2006/relationships" r:id="rId3"/>
            </a:rPr>
            <a:t>엄마표</a:t>
          </a:r>
          <a:r>
            <a:rPr lang="ko-KR" altLang="en-US" sz="700" b="0" kern="1200" dirty="0" smtClean="0">
              <a:hlinkClick xmlns:r="http://schemas.openxmlformats.org/officeDocument/2006/relationships" r:id="rId3"/>
            </a:rPr>
            <a:t> 실천 지침</a:t>
          </a:r>
          <a:r>
            <a:rPr lang="en-US" altLang="ko-KR" sz="700" b="0" kern="1200" dirty="0" smtClean="0">
              <a:hlinkClick xmlns:r="http://schemas.openxmlformats.org/officeDocument/2006/relationships" r:id="rId3"/>
            </a:rPr>
            <a:t>!</a:t>
          </a: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700" b="0" kern="1200" dirty="0" smtClean="0">
              <a:hlinkClick xmlns:r="http://schemas.openxmlformats.org/officeDocument/2006/relationships" r:id="rId4"/>
            </a:rPr>
            <a:t>호감을 사는 </a:t>
          </a:r>
          <a:r>
            <a:rPr lang="en-US" altLang="ko-KR" sz="700" b="0" kern="1200" dirty="0" smtClean="0">
              <a:hlinkClick xmlns:r="http://schemas.openxmlformats.org/officeDocument/2006/relationships" r:id="rId4"/>
            </a:rPr>
            <a:t>7</a:t>
          </a:r>
          <a:r>
            <a:rPr lang="ko-KR" altLang="en-US" sz="700" b="0" kern="1200" dirty="0" smtClean="0">
              <a:hlinkClick xmlns:r="http://schemas.openxmlformats.org/officeDocument/2006/relationships" r:id="rId4"/>
            </a:rPr>
            <a:t>가지 </a:t>
          </a:r>
          <a:r>
            <a:rPr lang="ko-KR" altLang="en-US" sz="700" b="1" kern="1200" dirty="0" smtClean="0">
              <a:hlinkClick xmlns:r="http://schemas.openxmlformats.org/officeDocument/2006/relationships" r:id="rId4"/>
            </a:rPr>
            <a:t>성품</a:t>
          </a:r>
          <a:r>
            <a:rPr lang="ko-KR" altLang="en-US" sz="700" b="0" kern="1200" dirty="0" smtClean="0"/>
            <a:t> </a:t>
          </a:r>
          <a:endParaRPr lang="ko-KR" altLang="en-US" sz="700" kern="1200" dirty="0"/>
        </a:p>
      </dsp:txBody>
      <dsp:txXfrm>
        <a:off x="1107916" y="3515741"/>
        <a:ext cx="1599662" cy="1110234"/>
      </dsp:txXfrm>
    </dsp:sp>
    <dsp:sp modelId="{F1EB86A3-F1D1-4A57-82A4-7F10F72FDB8F}">
      <dsp:nvSpPr>
        <dsp:cNvPr id="0" name=""/>
        <dsp:cNvSpPr/>
      </dsp:nvSpPr>
      <dsp:spPr>
        <a:xfrm>
          <a:off x="4836452" y="0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700" b="1" kern="1200" dirty="0" smtClean="0">
              <a:hlinkClick xmlns:r="http://schemas.openxmlformats.org/officeDocument/2006/relationships" r:id="rId5"/>
            </a:rPr>
            <a:t>성격</a:t>
          </a:r>
          <a:r>
            <a:rPr lang="ko-KR" altLang="en-US" sz="700" b="0" kern="1200" dirty="0" smtClean="0">
              <a:hlinkClick xmlns:r="http://schemas.openxmlformats.org/officeDocument/2006/relationships" r:id="rId5"/>
            </a:rPr>
            <a:t>장애</a:t>
          </a:r>
          <a:r>
            <a:rPr lang="ko-KR" altLang="en-US" sz="700" b="0" kern="1200" dirty="0" smtClean="0"/>
            <a:t> </a:t>
          </a: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700" b="1" kern="1200" dirty="0" smtClean="0">
              <a:hlinkClick xmlns:r="http://schemas.openxmlformats.org/officeDocument/2006/relationships" r:id="rId6"/>
            </a:rPr>
            <a:t>성격</a:t>
          </a:r>
          <a:r>
            <a:rPr lang="ko-KR" altLang="en-US" sz="700" b="0" kern="1200" dirty="0" smtClean="0">
              <a:hlinkClick xmlns:r="http://schemas.openxmlformats.org/officeDocument/2006/relationships" r:id="rId6"/>
            </a:rPr>
            <a:t>진단 </a:t>
          </a:r>
          <a:r>
            <a:rPr lang="en-US" altLang="ko-KR" sz="700" b="0" kern="1200" dirty="0" smtClean="0">
              <a:hlinkClick xmlns:r="http://schemas.openxmlformats.org/officeDocument/2006/relationships" r:id="rId6"/>
            </a:rPr>
            <a:t>: </a:t>
          </a:r>
          <a:r>
            <a:rPr lang="ko-KR" altLang="en-US" sz="700" b="0" kern="1200" dirty="0" err="1" smtClean="0">
              <a:hlinkClick xmlns:r="http://schemas.openxmlformats.org/officeDocument/2006/relationships" r:id="rId6"/>
            </a:rPr>
            <a:t>에고그램</a:t>
          </a:r>
          <a:r>
            <a:rPr lang="ko-KR" altLang="en-US" sz="700" b="0" kern="1200" dirty="0" smtClean="0"/>
            <a:t> </a:t>
          </a:r>
          <a:endParaRPr lang="ko-KR" altLang="en-US" sz="700" kern="1200" dirty="0"/>
        </a:p>
      </dsp:txBody>
      <dsp:txXfrm>
        <a:off x="5522021" y="0"/>
        <a:ext cx="1599662" cy="1110234"/>
      </dsp:txXfrm>
    </dsp:sp>
    <dsp:sp modelId="{91D32F54-DE28-423F-A85F-176550DAAE0B}">
      <dsp:nvSpPr>
        <dsp:cNvPr id="0" name=""/>
        <dsp:cNvSpPr/>
      </dsp:nvSpPr>
      <dsp:spPr>
        <a:xfrm>
          <a:off x="1107916" y="0"/>
          <a:ext cx="2285231" cy="14803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700" b="0" kern="1200" dirty="0" smtClean="0">
              <a:hlinkClick xmlns:r="http://schemas.openxmlformats.org/officeDocument/2006/relationships" r:id="rId7"/>
            </a:rPr>
            <a:t>&lt; </a:t>
          </a:r>
          <a:r>
            <a:rPr lang="ko-KR" altLang="en-US" sz="700" b="0" kern="1200" dirty="0" smtClean="0">
              <a:hlinkClick xmlns:r="http://schemas.openxmlformats.org/officeDocument/2006/relationships" r:id="rId7"/>
            </a:rPr>
            <a:t>美 고교</a:t>
          </a:r>
          <a:r>
            <a:rPr lang="en-US" altLang="ko-KR" sz="700" b="0" kern="1200" dirty="0" smtClean="0">
              <a:hlinkClick xmlns:r="http://schemas.openxmlformats.org/officeDocument/2006/relationships" r:id="rId7"/>
            </a:rPr>
            <a:t>, </a:t>
          </a:r>
          <a:r>
            <a:rPr lang="ko-KR" altLang="en-US" sz="700" b="1" kern="1200" dirty="0" smtClean="0">
              <a:hlinkClick xmlns:r="http://schemas.openxmlformats.org/officeDocument/2006/relationships" r:id="rId7"/>
            </a:rPr>
            <a:t>성적</a:t>
          </a:r>
          <a:r>
            <a:rPr lang="ko-KR" altLang="en-US" sz="700" b="0" kern="1200" dirty="0" smtClean="0">
              <a:hlinkClick xmlns:r="http://schemas.openxmlformats.org/officeDocument/2006/relationships" r:id="rId7"/>
            </a:rPr>
            <a:t> 따라 학생증 색깔 달라 논란 </a:t>
          </a:r>
          <a:r>
            <a:rPr lang="en-US" altLang="ko-KR" sz="700" b="0" kern="1200" dirty="0" smtClean="0">
              <a:hlinkClick xmlns:r="http://schemas.openxmlformats.org/officeDocument/2006/relationships" r:id="rId7"/>
            </a:rPr>
            <a:t>&gt;</a:t>
          </a:r>
          <a:endParaRPr lang="ko-KR" altLang="en-US" sz="700" kern="1200" dirty="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700" kern="1200"/>
        </a:p>
        <a:p>
          <a:pPr marL="57150" lvl="1" indent="-57150" algn="l" defTabSz="3111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700" b="0" kern="1200" dirty="0" err="1" smtClean="0">
              <a:hlinkClick xmlns:r="http://schemas.openxmlformats.org/officeDocument/2006/relationships" r:id="rId8"/>
            </a:rPr>
            <a:t>Edu</a:t>
          </a:r>
          <a:r>
            <a:rPr lang="en-US" altLang="ko-KR" sz="700" b="0" kern="1200" dirty="0" smtClean="0">
              <a:hlinkClick xmlns:r="http://schemas.openxmlformats.org/officeDocument/2006/relationships" r:id="rId8"/>
            </a:rPr>
            <a:t> </a:t>
          </a:r>
          <a:r>
            <a:rPr lang="ko-KR" altLang="en-US" sz="700" b="0" kern="1200" dirty="0" smtClean="0">
              <a:hlinkClick xmlns:r="http://schemas.openxmlformats.org/officeDocument/2006/relationships" r:id="rId8"/>
            </a:rPr>
            <a:t>서포터 강남엄마 </a:t>
          </a:r>
          <a:r>
            <a:rPr lang="en-US" altLang="ko-KR" sz="700" b="0" kern="1200" dirty="0" smtClean="0">
              <a:hlinkClick xmlns:r="http://schemas.openxmlformats.org/officeDocument/2006/relationships" r:id="rId8"/>
            </a:rPr>
            <a:t>: </a:t>
          </a:r>
          <a:r>
            <a:rPr lang="ko-KR" altLang="en-US" sz="700" b="0" kern="1200" dirty="0" smtClean="0">
              <a:hlinkClick xmlns:r="http://schemas.openxmlformats.org/officeDocument/2006/relationships" r:id="rId8"/>
            </a:rPr>
            <a:t>서울지역 고교 </a:t>
          </a:r>
          <a:r>
            <a:rPr lang="ko-KR" altLang="en-US" sz="700" b="1" kern="1200" dirty="0" smtClean="0">
              <a:hlinkClick xmlns:r="http://schemas.openxmlformats.org/officeDocument/2006/relationships" r:id="rId8"/>
            </a:rPr>
            <a:t>진학성적</a:t>
          </a:r>
          <a:r>
            <a:rPr lang="ko-KR" altLang="en-US" sz="700" b="0" kern="1200" dirty="0" smtClean="0">
              <a:hlinkClick xmlns:r="http://schemas.openxmlformats.org/officeDocument/2006/relationships" r:id="rId8"/>
            </a:rPr>
            <a:t> 분석</a:t>
          </a:r>
          <a:endParaRPr lang="ko-KR" altLang="en-US" sz="700" kern="1200" dirty="0"/>
        </a:p>
      </dsp:txBody>
      <dsp:txXfrm>
        <a:off x="1107916" y="0"/>
        <a:ext cx="1599662" cy="1110234"/>
      </dsp:txXfrm>
    </dsp:sp>
    <dsp:sp modelId="{A17EB756-1B9A-4AE7-92D3-25806807917F}">
      <dsp:nvSpPr>
        <dsp:cNvPr id="0" name=""/>
        <dsp:cNvSpPr/>
      </dsp:nvSpPr>
      <dsp:spPr>
        <a:xfrm>
          <a:off x="2065493" y="263680"/>
          <a:ext cx="2003047" cy="200304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성적</a:t>
          </a:r>
          <a:endParaRPr lang="ko-KR" altLang="en-US" sz="3500" kern="1200" dirty="0"/>
        </a:p>
      </dsp:txBody>
      <dsp:txXfrm>
        <a:off x="2065493" y="263680"/>
        <a:ext cx="2003047" cy="2003047"/>
      </dsp:txXfrm>
    </dsp:sp>
    <dsp:sp modelId="{F67DDD67-8583-4EBA-AF2D-09A95C674F09}">
      <dsp:nvSpPr>
        <dsp:cNvPr id="0" name=""/>
        <dsp:cNvSpPr/>
      </dsp:nvSpPr>
      <dsp:spPr>
        <a:xfrm rot="5400000">
          <a:off x="4161059" y="263680"/>
          <a:ext cx="2003047" cy="2003047"/>
        </a:xfrm>
        <a:prstGeom prst="pieWedge">
          <a:avLst/>
        </a:prstGeom>
        <a:solidFill>
          <a:schemeClr val="accent5">
            <a:hueOff val="-2765350"/>
            <a:satOff val="1275"/>
            <a:lumOff val="568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성격</a:t>
          </a:r>
          <a:endParaRPr lang="ko-KR" altLang="en-US" sz="3500" kern="1200" dirty="0"/>
        </a:p>
      </dsp:txBody>
      <dsp:txXfrm rot="5400000">
        <a:off x="4161059" y="263680"/>
        <a:ext cx="2003047" cy="2003047"/>
      </dsp:txXfrm>
    </dsp:sp>
    <dsp:sp modelId="{AF4599FF-38E3-46FC-9A3C-7D1B5A5D05BB}">
      <dsp:nvSpPr>
        <dsp:cNvPr id="0" name=""/>
        <dsp:cNvSpPr/>
      </dsp:nvSpPr>
      <dsp:spPr>
        <a:xfrm rot="10800000">
          <a:off x="4161059" y="2359247"/>
          <a:ext cx="2003047" cy="2003047"/>
        </a:xfrm>
        <a:prstGeom prst="pieWedge">
          <a:avLst/>
        </a:prstGeom>
        <a:solidFill>
          <a:schemeClr val="accent5">
            <a:hueOff val="-5530700"/>
            <a:satOff val="2551"/>
            <a:lumOff val="1137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성질</a:t>
          </a:r>
          <a:endParaRPr lang="ko-KR" altLang="en-US" sz="3500" kern="1200" dirty="0"/>
        </a:p>
      </dsp:txBody>
      <dsp:txXfrm rot="10800000">
        <a:off x="4161059" y="2359247"/>
        <a:ext cx="2003047" cy="2003047"/>
      </dsp:txXfrm>
    </dsp:sp>
    <dsp:sp modelId="{FE5AF9EF-6967-4CD6-BC62-2CE1EEC00D27}">
      <dsp:nvSpPr>
        <dsp:cNvPr id="0" name=""/>
        <dsp:cNvSpPr/>
      </dsp:nvSpPr>
      <dsp:spPr>
        <a:xfrm rot="16200000">
          <a:off x="2065493" y="2359247"/>
          <a:ext cx="2003047" cy="2003047"/>
        </a:xfrm>
        <a:prstGeom prst="pieWedg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500" kern="1200" dirty="0" smtClean="0"/>
            <a:t>성품</a:t>
          </a:r>
          <a:endParaRPr lang="ko-KR" altLang="en-US" sz="3500" kern="1200" dirty="0"/>
        </a:p>
      </dsp:txBody>
      <dsp:txXfrm rot="16200000">
        <a:off x="2065493" y="2359247"/>
        <a:ext cx="2003047" cy="2003047"/>
      </dsp:txXfrm>
    </dsp:sp>
    <dsp:sp modelId="{7A4760E1-3E90-4B02-A0E7-B7485218F637}">
      <dsp:nvSpPr>
        <dsp:cNvPr id="0" name=""/>
        <dsp:cNvSpPr/>
      </dsp:nvSpPr>
      <dsp:spPr>
        <a:xfrm>
          <a:off x="3769008" y="1896649"/>
          <a:ext cx="691583" cy="60137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AB2CE3-0A96-45D7-BBB3-AED3777CEC50}">
      <dsp:nvSpPr>
        <dsp:cNvPr id="0" name=""/>
        <dsp:cNvSpPr/>
      </dsp:nvSpPr>
      <dsp:spPr>
        <a:xfrm rot="10800000">
          <a:off x="3769008" y="2127948"/>
          <a:ext cx="691583" cy="601376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989611-8CC6-45F2-8CC2-2B1494DED43A}">
      <dsp:nvSpPr>
        <dsp:cNvPr id="0" name=""/>
        <dsp:cNvSpPr/>
      </dsp:nvSpPr>
      <dsp:spPr>
        <a:xfrm rot="16200000">
          <a:off x="342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단점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실수 지적으로 수축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실패 암시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쓴 소리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핀잔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다그치기</a:t>
          </a:r>
          <a:endParaRPr lang="ko-KR" altLang="en-US" sz="2000" kern="1200" dirty="0"/>
        </a:p>
      </dsp:txBody>
      <dsp:txXfrm rot="16200000">
        <a:off x="342" y="354037"/>
        <a:ext cx="3917900" cy="3917900"/>
      </dsp:txXfrm>
    </dsp:sp>
    <dsp:sp modelId="{63A866A8-4864-4F0D-82E9-C9F38F8A89FB}">
      <dsp:nvSpPr>
        <dsp:cNvPr id="0" name=""/>
        <dsp:cNvSpPr/>
      </dsp:nvSpPr>
      <dsp:spPr>
        <a:xfrm rot="5400000">
          <a:off x="4311357" y="354037"/>
          <a:ext cx="3917900" cy="3917900"/>
        </a:xfrm>
        <a:prstGeom prst="upArrow">
          <a:avLst>
            <a:gd name="adj1" fmla="val 50000"/>
            <a:gd name="adj2" fmla="val 35000"/>
          </a:avLst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사생활영역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권한확대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좋은 행동 칭찬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질문</a:t>
          </a:r>
          <a:r>
            <a:rPr lang="en-US" altLang="ko-KR" sz="2000" kern="1200" dirty="0" smtClean="0"/>
            <a:t>)</a:t>
          </a:r>
          <a:r>
            <a:rPr lang="ko-KR" altLang="en-US" sz="2000" kern="1200" dirty="0" smtClean="0"/>
            <a:t>하기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인내심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책임감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관심</a:t>
          </a:r>
          <a:endParaRPr lang="ko-KR" altLang="en-US" sz="2000" kern="1200" dirty="0"/>
        </a:p>
      </dsp:txBody>
      <dsp:txXfrm rot="5400000">
        <a:off x="4311357" y="354037"/>
        <a:ext cx="3917900" cy="39179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4FCAEA-0F5B-4BBA-9B1D-D14588D4CDFB}">
      <dsp:nvSpPr>
        <dsp:cNvPr id="0" name=""/>
        <dsp:cNvSpPr/>
      </dsp:nvSpPr>
      <dsp:spPr>
        <a:xfrm>
          <a:off x="678098" y="1024"/>
          <a:ext cx="1249709" cy="12497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타박</a:t>
          </a:r>
          <a:r>
            <a:rPr lang="en-US" altLang="ko-KR" sz="2000" kern="1200" dirty="0" smtClean="0"/>
            <a:t>,</a:t>
          </a:r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매몰참</a:t>
          </a:r>
          <a:endParaRPr lang="ko-KR" altLang="en-US" sz="2000" kern="1200" dirty="0"/>
        </a:p>
      </dsp:txBody>
      <dsp:txXfrm>
        <a:off x="678098" y="1024"/>
        <a:ext cx="1249709" cy="1249709"/>
      </dsp:txXfrm>
    </dsp:sp>
    <dsp:sp modelId="{A321BE71-2627-4110-A8FE-E907A47DDD2B}">
      <dsp:nvSpPr>
        <dsp:cNvPr id="0" name=""/>
        <dsp:cNvSpPr/>
      </dsp:nvSpPr>
      <dsp:spPr>
        <a:xfrm rot="10800000">
          <a:off x="1084253" y="1412102"/>
          <a:ext cx="437398" cy="34210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21C554-B22F-4F02-AC24-E306CA0DBD47}">
      <dsp:nvSpPr>
        <dsp:cNvPr id="0" name=""/>
        <dsp:cNvSpPr/>
      </dsp:nvSpPr>
      <dsp:spPr>
        <a:xfrm>
          <a:off x="886174" y="1896209"/>
          <a:ext cx="833556" cy="833556"/>
        </a:xfrm>
        <a:prstGeom prst="ellipse">
          <a:avLst/>
        </a:prstGeom>
        <a:solidFill>
          <a:schemeClr val="accent5">
            <a:hueOff val="-754186"/>
            <a:satOff val="348"/>
            <a:lumOff val="1551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부정적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짓밟기</a:t>
          </a:r>
          <a:endParaRPr lang="ko-KR" altLang="en-US" sz="1100" kern="1200" dirty="0"/>
        </a:p>
      </dsp:txBody>
      <dsp:txXfrm>
        <a:off x="886174" y="1896209"/>
        <a:ext cx="833556" cy="833556"/>
      </dsp:txXfrm>
    </dsp:sp>
    <dsp:sp modelId="{E1864C8D-73E1-49A5-9ED5-8EFAB19CD71B}">
      <dsp:nvSpPr>
        <dsp:cNvPr id="0" name=""/>
        <dsp:cNvSpPr/>
      </dsp:nvSpPr>
      <dsp:spPr>
        <a:xfrm rot="10800000">
          <a:off x="1084253" y="2995172"/>
          <a:ext cx="437398" cy="342101"/>
        </a:xfrm>
        <a:prstGeom prst="triangle">
          <a:avLst/>
        </a:prstGeom>
        <a:solidFill>
          <a:schemeClr val="accent5">
            <a:hueOff val="-829605"/>
            <a:satOff val="383"/>
            <a:lumOff val="170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F598FE-F8EA-44B7-90D9-BE1EE3662E23}">
      <dsp:nvSpPr>
        <dsp:cNvPr id="0" name=""/>
        <dsp:cNvSpPr/>
      </dsp:nvSpPr>
      <dsp:spPr>
        <a:xfrm>
          <a:off x="886174" y="3583317"/>
          <a:ext cx="833556" cy="833556"/>
        </a:xfrm>
        <a:prstGeom prst="ellipse">
          <a:avLst/>
        </a:prstGeom>
        <a:solidFill>
          <a:schemeClr val="accent5">
            <a:hueOff val="-1508373"/>
            <a:satOff val="696"/>
            <a:lumOff val="3101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의기소침</a:t>
          </a:r>
          <a:endParaRPr lang="en-US" altLang="ko-KR" sz="2000" kern="1200" dirty="0" smtClean="0"/>
        </a:p>
      </dsp:txBody>
      <dsp:txXfrm>
        <a:off x="886174" y="3583317"/>
        <a:ext cx="833556" cy="833556"/>
      </dsp:txXfrm>
    </dsp:sp>
    <dsp:sp modelId="{DF2B2DCB-752B-463E-80EC-6C26FADF9C0F}">
      <dsp:nvSpPr>
        <dsp:cNvPr id="0" name=""/>
        <dsp:cNvSpPr/>
      </dsp:nvSpPr>
      <dsp:spPr>
        <a:xfrm rot="5400000">
          <a:off x="2031218" y="3829044"/>
          <a:ext cx="437398" cy="342101"/>
        </a:xfrm>
        <a:prstGeom prst="triangle">
          <a:avLst/>
        </a:prstGeom>
        <a:solidFill>
          <a:schemeClr val="accent5">
            <a:hueOff val="-1659210"/>
            <a:satOff val="765"/>
            <a:lumOff val="341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B9320F-4FE2-4E3C-83BC-BEDAE2C36A09}">
      <dsp:nvSpPr>
        <dsp:cNvPr id="0" name=""/>
        <dsp:cNvSpPr/>
      </dsp:nvSpPr>
      <dsp:spPr>
        <a:xfrm>
          <a:off x="2760739" y="3583317"/>
          <a:ext cx="833556" cy="833556"/>
        </a:xfrm>
        <a:prstGeom prst="ellipse">
          <a:avLst/>
        </a:prstGeom>
        <a:solidFill>
          <a:schemeClr val="accent5">
            <a:hueOff val="-2262559"/>
            <a:satOff val="1043"/>
            <a:lumOff val="4652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의기양양</a:t>
          </a:r>
          <a:endParaRPr lang="en-US" altLang="ko-KR" sz="2000" kern="1200" dirty="0" smtClean="0"/>
        </a:p>
      </dsp:txBody>
      <dsp:txXfrm>
        <a:off x="2760739" y="3583317"/>
        <a:ext cx="833556" cy="833556"/>
      </dsp:txXfrm>
    </dsp:sp>
    <dsp:sp modelId="{E244EEA8-5BE5-4A4C-8298-05E0C3379608}">
      <dsp:nvSpPr>
        <dsp:cNvPr id="0" name=""/>
        <dsp:cNvSpPr/>
      </dsp:nvSpPr>
      <dsp:spPr>
        <a:xfrm>
          <a:off x="2958818" y="2975808"/>
          <a:ext cx="437398" cy="342101"/>
        </a:xfrm>
        <a:prstGeom prst="triangle">
          <a:avLst/>
        </a:prstGeom>
        <a:solidFill>
          <a:schemeClr val="accent5">
            <a:hueOff val="-2488815"/>
            <a:satOff val="1148"/>
            <a:lumOff val="5117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41B976-B4AB-4631-BF87-D3EC887E6BC9}">
      <dsp:nvSpPr>
        <dsp:cNvPr id="0" name=""/>
        <dsp:cNvSpPr/>
      </dsp:nvSpPr>
      <dsp:spPr>
        <a:xfrm>
          <a:off x="2760739" y="1896209"/>
          <a:ext cx="833556" cy="833556"/>
        </a:xfrm>
        <a:prstGeom prst="ellipse">
          <a:avLst/>
        </a:prstGeom>
        <a:solidFill>
          <a:schemeClr val="accent5">
            <a:hueOff val="-3016746"/>
            <a:satOff val="1391"/>
            <a:lumOff val="6203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자신감</a:t>
          </a:r>
          <a:endParaRPr lang="ko-KR" altLang="en-US" sz="1400" kern="1200" dirty="0"/>
        </a:p>
      </dsp:txBody>
      <dsp:txXfrm>
        <a:off x="2760739" y="1896209"/>
        <a:ext cx="833556" cy="833556"/>
      </dsp:txXfrm>
    </dsp:sp>
    <dsp:sp modelId="{758CC771-DB04-48D3-A4A4-ED9E6187188C}">
      <dsp:nvSpPr>
        <dsp:cNvPr id="0" name=""/>
        <dsp:cNvSpPr/>
      </dsp:nvSpPr>
      <dsp:spPr>
        <a:xfrm>
          <a:off x="2958818" y="1288700"/>
          <a:ext cx="437398" cy="342101"/>
        </a:xfrm>
        <a:prstGeom prst="triangle">
          <a:avLst/>
        </a:prstGeom>
        <a:solidFill>
          <a:schemeClr val="accent5">
            <a:hueOff val="-3318420"/>
            <a:satOff val="1530"/>
            <a:lumOff val="6823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5E088C-0F3F-44B4-99E5-542768CFDD1F}">
      <dsp:nvSpPr>
        <dsp:cNvPr id="0" name=""/>
        <dsp:cNvSpPr/>
      </dsp:nvSpPr>
      <dsp:spPr>
        <a:xfrm>
          <a:off x="2760739" y="209101"/>
          <a:ext cx="833556" cy="833556"/>
        </a:xfrm>
        <a:prstGeom prst="ellipse">
          <a:avLst/>
        </a:prstGeom>
        <a:solidFill>
          <a:schemeClr val="accent5">
            <a:hueOff val="-3770932"/>
            <a:satOff val="1739"/>
            <a:lumOff val="7754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경쟁력</a:t>
          </a:r>
          <a:endParaRPr lang="ko-KR" altLang="en-US" sz="1400" kern="1200" dirty="0"/>
        </a:p>
      </dsp:txBody>
      <dsp:txXfrm>
        <a:off x="2760739" y="209101"/>
        <a:ext cx="833556" cy="833556"/>
      </dsp:txXfrm>
    </dsp:sp>
    <dsp:sp modelId="{889EDDA1-F8D6-4405-A5AF-2712A78E5D86}">
      <dsp:nvSpPr>
        <dsp:cNvPr id="0" name=""/>
        <dsp:cNvSpPr/>
      </dsp:nvSpPr>
      <dsp:spPr>
        <a:xfrm rot="5400000">
          <a:off x="3905782" y="454828"/>
          <a:ext cx="437398" cy="342101"/>
        </a:xfrm>
        <a:prstGeom prst="triangle">
          <a:avLst/>
        </a:prstGeom>
        <a:solidFill>
          <a:schemeClr val="accent5">
            <a:hueOff val="-4148025"/>
            <a:satOff val="1913"/>
            <a:lumOff val="8529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710FEB-FCD6-49D3-8C92-0910578F516B}">
      <dsp:nvSpPr>
        <dsp:cNvPr id="0" name=""/>
        <dsp:cNvSpPr/>
      </dsp:nvSpPr>
      <dsp:spPr>
        <a:xfrm>
          <a:off x="4635304" y="209101"/>
          <a:ext cx="833556" cy="833556"/>
        </a:xfrm>
        <a:prstGeom prst="ellipse">
          <a:avLst/>
        </a:prstGeom>
        <a:solidFill>
          <a:schemeClr val="accent5">
            <a:hueOff val="-4525118"/>
            <a:satOff val="2087"/>
            <a:lumOff val="9304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스스로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결정</a:t>
          </a:r>
          <a:endParaRPr lang="ko-KR" altLang="en-US" sz="1100" kern="1200" dirty="0"/>
        </a:p>
      </dsp:txBody>
      <dsp:txXfrm>
        <a:off x="4635304" y="209101"/>
        <a:ext cx="833556" cy="833556"/>
      </dsp:txXfrm>
    </dsp:sp>
    <dsp:sp modelId="{C03378C0-59E3-4666-9722-85213A17A046}">
      <dsp:nvSpPr>
        <dsp:cNvPr id="0" name=""/>
        <dsp:cNvSpPr/>
      </dsp:nvSpPr>
      <dsp:spPr>
        <a:xfrm rot="10800000">
          <a:off x="4833383" y="1308064"/>
          <a:ext cx="437398" cy="342101"/>
        </a:xfrm>
        <a:prstGeom prst="triangle">
          <a:avLst/>
        </a:prstGeom>
        <a:solidFill>
          <a:schemeClr val="accent5">
            <a:hueOff val="-4977630"/>
            <a:satOff val="2296"/>
            <a:lumOff val="10235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FEAE54-21C7-4D6B-B803-EBAFEDDD8B57}">
      <dsp:nvSpPr>
        <dsp:cNvPr id="0" name=""/>
        <dsp:cNvSpPr/>
      </dsp:nvSpPr>
      <dsp:spPr>
        <a:xfrm>
          <a:off x="4635304" y="1896209"/>
          <a:ext cx="833556" cy="833556"/>
        </a:xfrm>
        <a:prstGeom prst="ellipse">
          <a:avLst/>
        </a:prstGeom>
        <a:solidFill>
          <a:schemeClr val="accent5">
            <a:hueOff val="-5279305"/>
            <a:satOff val="2435"/>
            <a:lumOff val="10855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상업광고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암시</a:t>
          </a:r>
          <a:endParaRPr lang="ko-KR" altLang="en-US" sz="1100" kern="1200" dirty="0"/>
        </a:p>
      </dsp:txBody>
      <dsp:txXfrm>
        <a:off x="4635304" y="1896209"/>
        <a:ext cx="833556" cy="833556"/>
      </dsp:txXfrm>
    </dsp:sp>
    <dsp:sp modelId="{F1640E4A-AA2E-46F1-A997-A41AC2A8C423}">
      <dsp:nvSpPr>
        <dsp:cNvPr id="0" name=""/>
        <dsp:cNvSpPr/>
      </dsp:nvSpPr>
      <dsp:spPr>
        <a:xfrm rot="10800000">
          <a:off x="4833383" y="2995172"/>
          <a:ext cx="437398" cy="342101"/>
        </a:xfrm>
        <a:prstGeom prst="triangle">
          <a:avLst/>
        </a:prstGeom>
        <a:solidFill>
          <a:schemeClr val="accent5">
            <a:hueOff val="-5807235"/>
            <a:satOff val="2678"/>
            <a:lumOff val="11941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325CCC-D4A5-494F-966F-9E99CB6FE34C}">
      <dsp:nvSpPr>
        <dsp:cNvPr id="0" name=""/>
        <dsp:cNvSpPr/>
      </dsp:nvSpPr>
      <dsp:spPr>
        <a:xfrm>
          <a:off x="4635304" y="3583317"/>
          <a:ext cx="833556" cy="833556"/>
        </a:xfrm>
        <a:prstGeom prst="ellipse">
          <a:avLst/>
        </a:prstGeom>
        <a:solidFill>
          <a:schemeClr val="accent5">
            <a:hueOff val="-6033491"/>
            <a:satOff val="2783"/>
            <a:lumOff val="12406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말</a:t>
          </a:r>
          <a:r>
            <a:rPr lang="en-US" altLang="ko-KR" sz="2000" kern="1200" dirty="0" smtClean="0"/>
            <a:t>,</a:t>
          </a:r>
          <a:r>
            <a:rPr lang="ko-KR" altLang="en-US" sz="2000" kern="1200" dirty="0" smtClean="0"/>
            <a:t>태도</a:t>
          </a:r>
          <a:endParaRPr lang="ko-KR" altLang="en-US" sz="2000" kern="1200" dirty="0"/>
        </a:p>
      </dsp:txBody>
      <dsp:txXfrm>
        <a:off x="4635304" y="3583317"/>
        <a:ext cx="833556" cy="833556"/>
      </dsp:txXfrm>
    </dsp:sp>
    <dsp:sp modelId="{DCC00D64-5F80-4051-B9DB-BA53C9E153E9}">
      <dsp:nvSpPr>
        <dsp:cNvPr id="0" name=""/>
        <dsp:cNvSpPr/>
      </dsp:nvSpPr>
      <dsp:spPr>
        <a:xfrm rot="5400000">
          <a:off x="5780347" y="3829044"/>
          <a:ext cx="437398" cy="342101"/>
        </a:xfrm>
        <a:prstGeom prst="triangle">
          <a:avLst/>
        </a:prstGeom>
        <a:solidFill>
          <a:schemeClr val="accent5">
            <a:hueOff val="-6636840"/>
            <a:satOff val="3061"/>
            <a:lumOff val="13646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6E5BE-0B6B-4819-B2EA-E5E5F44C8B4F}">
      <dsp:nvSpPr>
        <dsp:cNvPr id="0" name=""/>
        <dsp:cNvSpPr/>
      </dsp:nvSpPr>
      <dsp:spPr>
        <a:xfrm>
          <a:off x="6509868" y="3583317"/>
          <a:ext cx="833556" cy="833556"/>
        </a:xfrm>
        <a:prstGeom prst="ellipse">
          <a:avLst/>
        </a:prstGeom>
        <a:solidFill>
          <a:schemeClr val="accent5">
            <a:hueOff val="-6787677"/>
            <a:satOff val="3130"/>
            <a:lumOff val="13957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사랑의</a:t>
          </a:r>
          <a:endParaRPr lang="en-US" altLang="ko-KR" sz="2000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암시</a:t>
          </a:r>
          <a:endParaRPr lang="ko-KR" altLang="en-US" sz="2000" kern="1200" dirty="0"/>
        </a:p>
      </dsp:txBody>
      <dsp:txXfrm>
        <a:off x="6509868" y="3583317"/>
        <a:ext cx="833556" cy="833556"/>
      </dsp:txXfrm>
    </dsp:sp>
    <dsp:sp modelId="{22B5BDD0-4A8F-44B4-9138-B824D91E4BEC}">
      <dsp:nvSpPr>
        <dsp:cNvPr id="0" name=""/>
        <dsp:cNvSpPr/>
      </dsp:nvSpPr>
      <dsp:spPr>
        <a:xfrm>
          <a:off x="6707947" y="2975808"/>
          <a:ext cx="437398" cy="342101"/>
        </a:xfrm>
        <a:prstGeom prst="triangle">
          <a:avLst/>
        </a:prstGeom>
        <a:solidFill>
          <a:schemeClr val="accent5">
            <a:hueOff val="-7466445"/>
            <a:satOff val="3443"/>
            <a:lumOff val="15352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4F09CB-DA1C-4D6F-BFD2-7FEBCE35EAF4}">
      <dsp:nvSpPr>
        <dsp:cNvPr id="0" name=""/>
        <dsp:cNvSpPr/>
      </dsp:nvSpPr>
      <dsp:spPr>
        <a:xfrm>
          <a:off x="6509868" y="1896209"/>
          <a:ext cx="833556" cy="833556"/>
        </a:xfrm>
        <a:prstGeom prst="ellipse">
          <a:avLst/>
        </a:prstGeom>
        <a:solidFill>
          <a:schemeClr val="accent5">
            <a:hueOff val="-7541864"/>
            <a:satOff val="3478"/>
            <a:lumOff val="15507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상황</a:t>
          </a:r>
          <a:endParaRPr lang="en-US" altLang="ko-KR" sz="1100" kern="1200" dirty="0" smtClean="0"/>
        </a:p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100" kern="1200" dirty="0" smtClean="0"/>
            <a:t>근접</a:t>
          </a:r>
          <a:endParaRPr lang="ko-KR" altLang="en-US" sz="1100" kern="1200" dirty="0"/>
        </a:p>
      </dsp:txBody>
      <dsp:txXfrm>
        <a:off x="6509868" y="1896209"/>
        <a:ext cx="833556" cy="833556"/>
      </dsp:txXfrm>
    </dsp:sp>
    <dsp:sp modelId="{BA5F3C0A-E0D8-4E93-AEB8-E2318AFF6058}">
      <dsp:nvSpPr>
        <dsp:cNvPr id="0" name=""/>
        <dsp:cNvSpPr/>
      </dsp:nvSpPr>
      <dsp:spPr>
        <a:xfrm>
          <a:off x="6707947" y="1392738"/>
          <a:ext cx="437398" cy="342101"/>
        </a:xfrm>
        <a:prstGeom prst="triangl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10A74-E2A0-4BE3-BA12-C5D578A1B0E0}">
      <dsp:nvSpPr>
        <dsp:cNvPr id="0" name=""/>
        <dsp:cNvSpPr/>
      </dsp:nvSpPr>
      <dsp:spPr>
        <a:xfrm>
          <a:off x="6301792" y="1024"/>
          <a:ext cx="1249709" cy="1249709"/>
        </a:xfrm>
        <a:prstGeom prst="ellipse">
          <a:avLst/>
        </a:prstGeom>
        <a:solidFill>
          <a:schemeClr val="accent5">
            <a:hueOff val="-8296050"/>
            <a:satOff val="3826"/>
            <a:lumOff val="17058"/>
            <a:alphaOff val="0"/>
          </a:schemeClr>
        </a:solidFill>
        <a:ln>
          <a:noFill/>
        </a:ln>
        <a:effectLst>
          <a:outerShdw blurRad="76200" dist="38100" dir="2400000" algn="br" rotWithShape="0">
            <a:srgbClr val="000000">
              <a:alpha val="70588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평생만족</a:t>
          </a:r>
          <a:r>
            <a:rPr lang="en-US" altLang="ko-KR" sz="1600" kern="1200" dirty="0" smtClean="0"/>
            <a:t>,</a:t>
          </a:r>
        </a:p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kern="1200" dirty="0" smtClean="0"/>
            <a:t>자긍심</a:t>
          </a:r>
          <a:endParaRPr lang="ko-KR" altLang="en-US" sz="1600" kern="1200" dirty="0"/>
        </a:p>
      </dsp:txBody>
      <dsp:txXfrm>
        <a:off x="6301792" y="1024"/>
        <a:ext cx="1249709" cy="124970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FE35A-5A70-4E5B-85C9-0C573576B67F}">
      <dsp:nvSpPr>
        <dsp:cNvPr id="0" name=""/>
        <dsp:cNvSpPr/>
      </dsp:nvSpPr>
      <dsp:spPr>
        <a:xfrm>
          <a:off x="3060221" y="2515975"/>
          <a:ext cx="2109156" cy="2109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행동</a:t>
          </a:r>
          <a:endParaRPr lang="en-US" altLang="ko-KR" sz="2800" kern="1200" dirty="0" smtClean="0"/>
        </a:p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좌지우지</a:t>
          </a:r>
          <a:endParaRPr lang="ko-KR" altLang="en-US" sz="2800" kern="1200" dirty="0"/>
        </a:p>
      </dsp:txBody>
      <dsp:txXfrm>
        <a:off x="3060221" y="2515975"/>
        <a:ext cx="2109156" cy="2109156"/>
      </dsp:txXfrm>
    </dsp:sp>
    <dsp:sp modelId="{E0C5C8FA-4BAF-408E-B556-E3C134A0E1D8}">
      <dsp:nvSpPr>
        <dsp:cNvPr id="0" name=""/>
        <dsp:cNvSpPr/>
      </dsp:nvSpPr>
      <dsp:spPr>
        <a:xfrm rot="12900000">
          <a:off x="1700764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41CDE-9093-4F13-899C-C7DF578FE096}">
      <dsp:nvSpPr>
        <dsp:cNvPr id="0" name=""/>
        <dsp:cNvSpPr/>
      </dsp:nvSpPr>
      <dsp:spPr>
        <a:xfrm>
          <a:off x="845347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명령</a:t>
          </a:r>
          <a:endParaRPr lang="ko-KR" altLang="en-US" sz="6200" kern="1200" dirty="0"/>
        </a:p>
      </dsp:txBody>
      <dsp:txXfrm>
        <a:off x="845347" y="1181282"/>
        <a:ext cx="2003698" cy="1602958"/>
      </dsp:txXfrm>
    </dsp:sp>
    <dsp:sp modelId="{9061C81F-3AB7-4F12-96A9-50D98D432214}">
      <dsp:nvSpPr>
        <dsp:cNvPr id="0" name=""/>
        <dsp:cNvSpPr/>
      </dsp:nvSpPr>
      <dsp:spPr>
        <a:xfrm rot="16200000">
          <a:off x="3305098" y="1311468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73F8-C2C0-4D62-8D01-2C740B355448}">
      <dsp:nvSpPr>
        <dsp:cNvPr id="0" name=""/>
        <dsp:cNvSpPr/>
      </dsp:nvSpPr>
      <dsp:spPr>
        <a:xfrm>
          <a:off x="3112950" y="84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통제</a:t>
          </a:r>
          <a:endParaRPr lang="ko-KR" altLang="en-US" sz="6200" kern="1200" dirty="0"/>
        </a:p>
      </dsp:txBody>
      <dsp:txXfrm>
        <a:off x="3112950" y="842"/>
        <a:ext cx="2003698" cy="1602958"/>
      </dsp:txXfrm>
    </dsp:sp>
    <dsp:sp modelId="{57F3BABD-5D3F-48E7-BC34-710AF4D32CB3}">
      <dsp:nvSpPr>
        <dsp:cNvPr id="0" name=""/>
        <dsp:cNvSpPr/>
      </dsp:nvSpPr>
      <dsp:spPr>
        <a:xfrm rot="19500000">
          <a:off x="4909432" y="2146632"/>
          <a:ext cx="1619402" cy="60110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97341-E689-419F-B673-38EFBE67A151}">
      <dsp:nvSpPr>
        <dsp:cNvPr id="0" name=""/>
        <dsp:cNvSpPr/>
      </dsp:nvSpPr>
      <dsp:spPr>
        <a:xfrm>
          <a:off x="5380553" y="1181282"/>
          <a:ext cx="2003698" cy="16029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  <a:sp3d extrusionH="28000" prstMaterial="matte"/>
        </a:bodyPr>
        <a:lstStyle/>
        <a:p>
          <a:pPr lvl="0" algn="ctr" defTabSz="2755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6200" kern="1200" dirty="0" smtClean="0"/>
            <a:t>간섭</a:t>
          </a:r>
          <a:endParaRPr lang="ko-KR" altLang="en-US" sz="6200" kern="1200" dirty="0"/>
        </a:p>
      </dsp:txBody>
      <dsp:txXfrm>
        <a:off x="5380553" y="1181282"/>
        <a:ext cx="2003698" cy="160295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5F2554-CE60-46E3-869A-CA0E3FEB8A59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24A7-C1C2-4006-AD3A-879280D3FB96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CA14C-E959-44C2-86F7-0375AD7183FB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FBA3F-7BF0-459F-8E40-DE68171788BC}">
      <dsp:nvSpPr>
        <dsp:cNvPr id="0" name=""/>
        <dsp:cNvSpPr/>
      </dsp:nvSpPr>
      <dsp:spPr>
        <a:xfrm>
          <a:off x="2335514" y="533702"/>
          <a:ext cx="3558570" cy="3558570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DC90F-4016-4312-B67D-DA570CB72947}">
      <dsp:nvSpPr>
        <dsp:cNvPr id="0" name=""/>
        <dsp:cNvSpPr/>
      </dsp:nvSpPr>
      <dsp:spPr>
        <a:xfrm>
          <a:off x="3295054" y="1493242"/>
          <a:ext cx="1639490" cy="16394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p3d extrusionH="28000" prstMaterial="matte"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/>
            <a:t>자존심</a:t>
          </a:r>
          <a:endParaRPr lang="ko-KR" altLang="en-US" sz="4800" kern="1200" dirty="0"/>
        </a:p>
      </dsp:txBody>
      <dsp:txXfrm>
        <a:off x="3295054" y="1493242"/>
        <a:ext cx="1639490" cy="1639490"/>
      </dsp:txXfrm>
    </dsp:sp>
    <dsp:sp modelId="{8C6B674D-286A-4FF6-B3DE-412B3FB494FF}">
      <dsp:nvSpPr>
        <dsp:cNvPr id="0" name=""/>
        <dsp:cNvSpPr/>
      </dsp:nvSpPr>
      <dsp:spPr>
        <a:xfrm>
          <a:off x="3540978" y="1195"/>
          <a:ext cx="1147643" cy="1147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창의력</a:t>
          </a:r>
          <a:endParaRPr lang="ko-KR" altLang="en-US" sz="2000" kern="1200" dirty="0"/>
        </a:p>
      </dsp:txBody>
      <dsp:txXfrm>
        <a:off x="3540978" y="1195"/>
        <a:ext cx="1147643" cy="1147643"/>
      </dsp:txXfrm>
    </dsp:sp>
    <dsp:sp modelId="{D8966779-AB7C-4F29-8702-391429A5756C}">
      <dsp:nvSpPr>
        <dsp:cNvPr id="0" name=""/>
        <dsp:cNvSpPr/>
      </dsp:nvSpPr>
      <dsp:spPr>
        <a:xfrm>
          <a:off x="5278948" y="1739165"/>
          <a:ext cx="1147643" cy="1147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건전한</a:t>
          </a:r>
          <a:endParaRPr lang="en-US" altLang="ko-KR" sz="3200" kern="1200" dirty="0" smtClean="0"/>
        </a:p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선택능력</a:t>
          </a:r>
          <a:endParaRPr lang="ko-KR" altLang="en-US" sz="3200" kern="1200" dirty="0"/>
        </a:p>
      </dsp:txBody>
      <dsp:txXfrm>
        <a:off x="5278948" y="1739165"/>
        <a:ext cx="1147643" cy="1147643"/>
      </dsp:txXfrm>
    </dsp:sp>
    <dsp:sp modelId="{DCB64C96-AA16-47A1-B32C-74F73C5647CB}">
      <dsp:nvSpPr>
        <dsp:cNvPr id="0" name=""/>
        <dsp:cNvSpPr/>
      </dsp:nvSpPr>
      <dsp:spPr>
        <a:xfrm>
          <a:off x="3540978" y="3477135"/>
          <a:ext cx="1147643" cy="1147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독립심</a:t>
          </a:r>
          <a:endParaRPr lang="ko-KR" altLang="en-US" sz="2000" kern="1200" dirty="0"/>
        </a:p>
      </dsp:txBody>
      <dsp:txXfrm>
        <a:off x="3540978" y="3477135"/>
        <a:ext cx="1147643" cy="1147643"/>
      </dsp:txXfrm>
    </dsp:sp>
    <dsp:sp modelId="{31861F5D-E00E-469E-B6FF-144A826996F7}">
      <dsp:nvSpPr>
        <dsp:cNvPr id="0" name=""/>
        <dsp:cNvSpPr/>
      </dsp:nvSpPr>
      <dsp:spPr>
        <a:xfrm>
          <a:off x="1803008" y="1739165"/>
          <a:ext cx="1147643" cy="1147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2400000" sx="96000" sy="96000" rotWithShape="0">
            <a:srgbClr val="000000">
              <a:alpha val="78431"/>
            </a:srgbClr>
          </a:outerShdw>
        </a:effectLst>
        <a:scene3d>
          <a:camera prst="orthographicFront" fov="0">
            <a:rot lat="0" lon="0" rev="0"/>
          </a:camera>
          <a:lightRig rig="twoPt" dir="l">
            <a:rot lat="0" lon="600000" rev="510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  <a:sp3d extrusionH="28000" prstMaterial="matte"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/>
            <a:t>성실성</a:t>
          </a:r>
          <a:endParaRPr lang="ko-KR" altLang="en-US" sz="3200" kern="1200" dirty="0"/>
        </a:p>
      </dsp:txBody>
      <dsp:txXfrm>
        <a:off x="1803008" y="1739165"/>
        <a:ext cx="1147643" cy="1147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D98D568-2D1A-46B2-8949-25FDBDC986F5}" type="datetimeFigureOut">
              <a:rPr lang="ko-KR" altLang="en-US" smtClean="0"/>
              <a:pPr/>
              <a:t>2010-09-16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F526B63-8A36-4469-938C-D14F68EAC1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/>
              <a:t>감수성 </a:t>
            </a:r>
            <a:r>
              <a:rPr lang="ko-KR" altLang="en-US" dirty="0" err="1" smtClean="0"/>
              <a:t>학습코칭법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err="1" smtClean="0"/>
              <a:t>감정코칭도서</a:t>
            </a:r>
            <a:r>
              <a:rPr lang="ko-KR" altLang="en-US" dirty="0" smtClean="0"/>
              <a:t> 키워드</a:t>
            </a:r>
            <a:r>
              <a:rPr lang="en-US" altLang="ko-KR" dirty="0" smtClean="0"/>
              <a:t>&amp;</a:t>
            </a:r>
            <a:r>
              <a:rPr lang="ko-KR" altLang="en-US" dirty="0" err="1" smtClean="0"/>
              <a:t>키센텐스</a:t>
            </a:r>
            <a:r>
              <a:rPr lang="en-US" altLang="ko-KR" dirty="0" smtClean="0"/>
              <a:t>.</a:t>
            </a:r>
            <a:r>
              <a:rPr lang="ko-KR" altLang="en-US" dirty="0" smtClean="0"/>
              <a:t>벤치마킹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사랑과  찬미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부모 역할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&lt;3 </a:t>
            </a:r>
            <a:r>
              <a:rPr lang="ko-KR" altLang="en-US" dirty="0" smtClean="0"/>
              <a:t>영역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&lt;FAC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/>
              <a:t>감동코칭</a:t>
            </a:r>
            <a:r>
              <a:rPr lang="en-US" altLang="ko-KR" dirty="0"/>
              <a:t>&lt;FAC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/>
              <a:t>감동코칭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긍부동띠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0"/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긍정적 질문법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기쁨 고통관리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초점 맞추기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뒤돌아보기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smtClean="0"/>
              <a:t>감수성 </a:t>
            </a:r>
            <a:r>
              <a:rPr lang="ko-KR" altLang="en-US" dirty="0" err="1" smtClean="0"/>
              <a:t>학습코칭이란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사반결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좋고 나쁨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인간 일 고통 기회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대화술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헬리콥터 부모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나쁜 예언자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감동코칭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자신에게 해야 할 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 What to Say When You Talk to Yourself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&lt; </a:t>
            </a:r>
            <a:r>
              <a:rPr lang="en-US" altLang="ko-KR" dirty="0" smtClean="0"/>
              <a:t>Positive Self Talk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&lt;</a:t>
            </a:r>
            <a:r>
              <a:rPr lang="ko-KR" altLang="en-US" dirty="0" smtClean="0"/>
              <a:t>미국 청소년 듣는 말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감수성 </a:t>
            </a:r>
            <a:r>
              <a:rPr lang="ko-KR" altLang="en-US" dirty="0" err="1" smtClean="0"/>
              <a:t>학습코칭</a:t>
            </a:r>
            <a:r>
              <a:rPr lang="ko-KR" altLang="en-US" dirty="0" smtClean="0"/>
              <a:t> 벤치마킹 도서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갈림길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&lt;</a:t>
            </a:r>
            <a:r>
              <a:rPr lang="ko-KR" altLang="en-US" dirty="0" smtClean="0"/>
              <a:t>도와주기 북돋아주기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말과 태도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의사소통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동기유발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감시명령  마음대로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지도 관리 시이소게임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영향력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문제해결법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감동코칭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상담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가치관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감동코칭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부모의 청사진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인생사용설계서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염려확인이론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 </a:t>
            </a:r>
            <a:r>
              <a:rPr lang="ko-KR" altLang="en-US" dirty="0" smtClean="0"/>
              <a:t>사랑확인이론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초점 기울이기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나쁜 습관 고치기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좋은 </a:t>
            </a:r>
            <a:r>
              <a:rPr lang="ko-KR" altLang="en-US" dirty="0" smtClean="0"/>
              <a:t>습관 </a:t>
            </a:r>
            <a:r>
              <a:rPr lang="ko-KR" altLang="en-US" dirty="0" smtClean="0"/>
              <a:t>만지기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수월성학습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수월성학습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수월성학습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성공관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pPr lvl="0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en-US" altLang="ko-KR" dirty="0" smtClean="0"/>
              <a:t> 4</a:t>
            </a:r>
            <a:r>
              <a:rPr lang="ko-KR" altLang="en-US" dirty="0" smtClean="0"/>
              <a:t>성 교육</a:t>
            </a:r>
            <a:br>
              <a:rPr lang="ko-KR" altLang="en-US" dirty="0" smtClean="0"/>
            </a:b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 4</a:t>
            </a:r>
            <a:r>
              <a:rPr lang="ko-KR" altLang="en-US" dirty="0" smtClean="0"/>
              <a:t>성 교육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err="1" smtClean="0"/>
              <a:t>자중심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수축 확대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 </a:t>
            </a:r>
            <a:r>
              <a:rPr lang="ko-KR" altLang="en-US" dirty="0" smtClean="0"/>
              <a:t>암시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ko-KR" altLang="en-US" dirty="0" err="1" smtClean="0"/>
              <a:t>감수성코칭</a:t>
            </a:r>
            <a:r>
              <a:rPr lang="en-US" altLang="ko-KR" dirty="0" smtClean="0"/>
              <a:t>&lt;</a:t>
            </a:r>
            <a:r>
              <a:rPr lang="ko-KR" altLang="en-US" dirty="0" smtClean="0"/>
              <a:t>행동 간섭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485775" y="1500188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289</TotalTime>
  <Words>1164</Words>
  <Application>Microsoft Office PowerPoint</Application>
  <PresentationFormat>화면 슬라이드 쇼(4:3)</PresentationFormat>
  <Paragraphs>425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보자기</vt:lpstr>
      <vt:lpstr>감수성 학습코칭법</vt:lpstr>
      <vt:lpstr>감수성 학습코칭이란?</vt:lpstr>
      <vt:lpstr>감수성 학습코칭 벤치마킹 도서</vt:lpstr>
      <vt:lpstr>감수성코칭&lt;가치관</vt:lpstr>
      <vt:lpstr>감수성코칭&lt;성공관</vt:lpstr>
      <vt:lpstr>감수성코칭&lt;자중심</vt:lpstr>
      <vt:lpstr>감수성코칭&lt;수축 확대</vt:lpstr>
      <vt:lpstr>감수성코칭&lt; 암시</vt:lpstr>
      <vt:lpstr>감수성코칭&lt;행동 간섭</vt:lpstr>
      <vt:lpstr>감수성코칭&lt;사랑과  찬미</vt:lpstr>
      <vt:lpstr>감수성코칭&lt;부모 역할</vt:lpstr>
      <vt:lpstr>감수성코칭&lt;3 영역</vt:lpstr>
      <vt:lpstr>감수성코칭&lt;FAC</vt:lpstr>
      <vt:lpstr>감동코칭&lt;FAC</vt:lpstr>
      <vt:lpstr>감동코칭&lt;긍부동띠</vt:lpstr>
      <vt:lpstr>감수성코칭&lt;긍정적 질문법</vt:lpstr>
      <vt:lpstr>감수성코칭&lt;기쁨 고통관리</vt:lpstr>
      <vt:lpstr>감수성코칭&lt;초점 맞추기</vt:lpstr>
      <vt:lpstr>감수성코칭&lt;뒤돌아보기</vt:lpstr>
      <vt:lpstr>감수성코칭&lt;사반결</vt:lpstr>
      <vt:lpstr>감수성코칭&lt;좋고 나쁨</vt:lpstr>
      <vt:lpstr>감수성코칭&lt;인간 일 고통 기회</vt:lpstr>
      <vt:lpstr>감수성코칭&lt;대화술</vt:lpstr>
      <vt:lpstr>감수성코칭&lt;헬리콥터 부모</vt:lpstr>
      <vt:lpstr>감수성코칭&lt;나쁜 예언자</vt:lpstr>
      <vt:lpstr>감동코칭&lt;자신에게 해야 할 말</vt:lpstr>
      <vt:lpstr>감수성코칭&lt; What to Say When You Talk to Yourself</vt:lpstr>
      <vt:lpstr>감수성코칭 &lt; Positive Self Talk</vt:lpstr>
      <vt:lpstr>감수성코칭 &lt;미국 청소년 듣는 말</vt:lpstr>
      <vt:lpstr>감수성코칭&lt;갈림길</vt:lpstr>
      <vt:lpstr>감수성코칭 &lt;도와주기 북돋아주기</vt:lpstr>
      <vt:lpstr>감수성코칭&lt;말과 태도</vt:lpstr>
      <vt:lpstr>감수성코칭&lt;의사소통</vt:lpstr>
      <vt:lpstr>감수성코칭&lt;동기유발</vt:lpstr>
      <vt:lpstr>감수성코칭&lt;감시명령  마음대로</vt:lpstr>
      <vt:lpstr>감수성칭&lt;지도 관리 시이소게임</vt:lpstr>
      <vt:lpstr>감수성코칭&lt;영향력</vt:lpstr>
      <vt:lpstr>감수성코칭&lt;문제해결법</vt:lpstr>
      <vt:lpstr>감동코칭&lt;상담</vt:lpstr>
      <vt:lpstr>감동코칭&lt;부모의 청사진</vt:lpstr>
      <vt:lpstr>감수성코칭&lt;인생사용설계서</vt:lpstr>
      <vt:lpstr>감수성코칭&lt;염려확인이론</vt:lpstr>
      <vt:lpstr>감수성코칭&lt; 사랑확인이론</vt:lpstr>
      <vt:lpstr>감수성코칭&lt;초점 기울이기</vt:lpstr>
      <vt:lpstr>감수성코칭&lt;나쁜 습관 고치기</vt:lpstr>
      <vt:lpstr>감수성코칭&lt;좋은 습관 만지기</vt:lpstr>
      <vt:lpstr>감수성코칭&lt;수월성학습</vt:lpstr>
      <vt:lpstr>감수성코칭&lt;수월성학습</vt:lpstr>
      <vt:lpstr>감수성코칭&lt;수월성학습</vt:lpstr>
      <vt:lpstr> 감수성코칭&lt; 4성 교육 </vt:lpstr>
      <vt:lpstr>감수성코칭&lt; 4성 교육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감수성 학습법</dc:title>
  <dc:creator>SEC</dc:creator>
  <cp:lastModifiedBy>SEC</cp:lastModifiedBy>
  <cp:revision>77</cp:revision>
  <dcterms:created xsi:type="dcterms:W3CDTF">2010-09-15T09:02:37Z</dcterms:created>
  <dcterms:modified xsi:type="dcterms:W3CDTF">2010-09-16T02:19:14Z</dcterms:modified>
</cp:coreProperties>
</file>