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ms-office.activeX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activeX/activeX1.xml" ContentType="application/vnd.ms-office.activeX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Default Extension="fntdata" ContentType="application/x-fontdata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13"/>
  </p:notesMasterIdLst>
  <p:sldIdLst>
    <p:sldId id="266" r:id="rId2"/>
    <p:sldId id="332" r:id="rId3"/>
    <p:sldId id="337" r:id="rId4"/>
    <p:sldId id="273" r:id="rId5"/>
    <p:sldId id="319" r:id="rId6"/>
    <p:sldId id="338" r:id="rId7"/>
    <p:sldId id="341" r:id="rId8"/>
    <p:sldId id="342" r:id="rId9"/>
    <p:sldId id="294" r:id="rId10"/>
    <p:sldId id="286" r:id="rId11"/>
    <p:sldId id="287" r:id="rId12"/>
  </p:sldIdLst>
  <p:sldSz cx="9144000" cy="6858000" type="screen4x3"/>
  <p:notesSz cx="6858000" cy="9144000"/>
  <p:embeddedFontLst>
    <p:embeddedFont>
      <p:font typeface="맑은 고딕" pitchFamily="50" charset="-127"/>
      <p:regular r:id="rId14"/>
      <p:bold r:id="rId15"/>
    </p:embeddedFont>
    <p:embeddedFont>
      <p:font typeface="08서울남산체 EB" pitchFamily="18" charset="-127"/>
      <p:regular r:id="rId16"/>
    </p:embeddedFont>
    <p:embeddedFont>
      <p:font typeface="생각대로 Regular" pitchFamily="2" charset="-127"/>
      <p:regular r:id="rId17"/>
    </p:embeddedFont>
  </p:embeddedFontLst>
  <p:custDataLst>
    <p:tags r:id="rId18"/>
  </p:custDataLst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  <a:srgbClr val="00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2672" autoAdjust="0"/>
    <p:restoredTop sz="94660"/>
  </p:normalViewPr>
  <p:slideViewPr>
    <p:cSldViewPr showGuides="1">
      <p:cViewPr>
        <p:scale>
          <a:sx n="50" d="100"/>
          <a:sy n="50" d="100"/>
        </p:scale>
        <p:origin x="-600" y="-4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1860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4.fntdata"/><Relationship Id="rId2" Type="http://schemas.openxmlformats.org/officeDocument/2006/relationships/slide" Target="slides/slide1.xml"/><Relationship Id="rId16" Type="http://schemas.openxmlformats.org/officeDocument/2006/relationships/font" Target="fonts/font3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2.fntdata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1.fntdata"/><Relationship Id="rId22" Type="http://schemas.openxmlformats.org/officeDocument/2006/relationships/tableStyles" Target="tableStyles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activeX1.xml><?xml version="1.0" encoding="utf-8"?>
<ax:ocx xmlns:ax="http://schemas.microsoft.com/office/2006/activeX" xmlns:r="http://schemas.openxmlformats.org/officeDocument/2006/relationships" ax:classid="{10FD7FEE-875F-11D6-83D2-525400E80BD5}" ax:persistence="persistStorage" r:id="rId1"/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_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_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ko-KR"/>
  <c:chart>
    <c:plotArea>
      <c:layout/>
      <c:barChart>
        <c:barDir val="bar"/>
        <c:grouping val="percentStacked"/>
        <c:ser>
          <c:idx val="0"/>
          <c:order val="0"/>
          <c:tx>
            <c:strRef>
              <c:f>Sheet1!$B$1</c:f>
              <c:strCache>
                <c:ptCount val="1"/>
                <c:pt idx="0">
                  <c:v>14세이하</c:v>
                </c:pt>
              </c:strCache>
            </c:strRef>
          </c:tx>
          <c:dLbls>
            <c:showVal val="1"/>
          </c:dLbls>
          <c:cat>
            <c:numRef>
              <c:f>Sheet1!$A$2:$A$7</c:f>
              <c:numCache>
                <c:formatCode>General</c:formatCode>
                <c:ptCount val="6"/>
                <c:pt idx="0">
                  <c:v>2030</c:v>
                </c:pt>
                <c:pt idx="1">
                  <c:v>2020</c:v>
                </c:pt>
                <c:pt idx="2">
                  <c:v>2010</c:v>
                </c:pt>
                <c:pt idx="3">
                  <c:v>2005</c:v>
                </c:pt>
                <c:pt idx="4">
                  <c:v>2000</c:v>
                </c:pt>
                <c:pt idx="5">
                  <c:v>1990</c:v>
                </c:pt>
              </c:numCache>
            </c:numRef>
          </c:cat>
          <c:val>
            <c:numRef>
              <c:f>Sheet1!$B$2:$B$7</c:f>
              <c:numCache>
                <c:formatCode>General</c:formatCode>
                <c:ptCount val="6"/>
                <c:pt idx="0">
                  <c:v>11.4</c:v>
                </c:pt>
                <c:pt idx="1">
                  <c:v>12.4</c:v>
                </c:pt>
                <c:pt idx="2">
                  <c:v>16.2</c:v>
                </c:pt>
                <c:pt idx="3">
                  <c:v>19.2</c:v>
                </c:pt>
                <c:pt idx="4">
                  <c:v>21.1</c:v>
                </c:pt>
                <c:pt idx="5">
                  <c:v>25.6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15~64세</c:v>
                </c:pt>
              </c:strCache>
            </c:strRef>
          </c:tx>
          <c:dLbls>
            <c:showVal val="1"/>
          </c:dLbls>
          <c:cat>
            <c:numRef>
              <c:f>Sheet1!$A$2:$A$7</c:f>
              <c:numCache>
                <c:formatCode>General</c:formatCode>
                <c:ptCount val="6"/>
                <c:pt idx="0">
                  <c:v>2030</c:v>
                </c:pt>
                <c:pt idx="1">
                  <c:v>2020</c:v>
                </c:pt>
                <c:pt idx="2">
                  <c:v>2010</c:v>
                </c:pt>
                <c:pt idx="3">
                  <c:v>2005</c:v>
                </c:pt>
                <c:pt idx="4">
                  <c:v>2000</c:v>
                </c:pt>
                <c:pt idx="5">
                  <c:v>1990</c:v>
                </c:pt>
              </c:numCache>
            </c:numRef>
          </c:cat>
          <c:val>
            <c:numRef>
              <c:f>Sheet1!$C$2:$C$7</c:f>
              <c:numCache>
                <c:formatCode>General</c:formatCode>
                <c:ptCount val="6"/>
                <c:pt idx="0">
                  <c:v>64.400000000000006</c:v>
                </c:pt>
                <c:pt idx="1">
                  <c:v>72</c:v>
                </c:pt>
                <c:pt idx="2">
                  <c:v>72.8</c:v>
                </c:pt>
                <c:pt idx="3">
                  <c:v>71.7</c:v>
                </c:pt>
                <c:pt idx="4">
                  <c:v>71.7</c:v>
                </c:pt>
                <c:pt idx="5">
                  <c:v>69.3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65세</c:v>
                </c:pt>
              </c:strCache>
            </c:strRef>
          </c:tx>
          <c:dLbls>
            <c:showVal val="1"/>
          </c:dLbls>
          <c:cat>
            <c:numRef>
              <c:f>Sheet1!$A$2:$A$7</c:f>
              <c:numCache>
                <c:formatCode>General</c:formatCode>
                <c:ptCount val="6"/>
                <c:pt idx="0">
                  <c:v>2030</c:v>
                </c:pt>
                <c:pt idx="1">
                  <c:v>2020</c:v>
                </c:pt>
                <c:pt idx="2">
                  <c:v>2010</c:v>
                </c:pt>
                <c:pt idx="3">
                  <c:v>2005</c:v>
                </c:pt>
                <c:pt idx="4">
                  <c:v>2000</c:v>
                </c:pt>
                <c:pt idx="5">
                  <c:v>1990</c:v>
                </c:pt>
              </c:numCache>
            </c:numRef>
          </c:cat>
          <c:val>
            <c:numRef>
              <c:f>Sheet1!$D$2:$D$7</c:f>
              <c:numCache>
                <c:formatCode>General</c:formatCode>
                <c:ptCount val="6"/>
                <c:pt idx="0">
                  <c:v>24.2</c:v>
                </c:pt>
                <c:pt idx="1">
                  <c:v>15.6</c:v>
                </c:pt>
                <c:pt idx="2">
                  <c:v>11</c:v>
                </c:pt>
                <c:pt idx="3">
                  <c:v>9.1</c:v>
                </c:pt>
                <c:pt idx="4">
                  <c:v>7.2</c:v>
                </c:pt>
                <c:pt idx="5">
                  <c:v>5.0999999999999996</c:v>
                </c:pt>
              </c:numCache>
            </c:numRef>
          </c:val>
        </c:ser>
        <c:overlap val="100"/>
        <c:axId val="90642304"/>
        <c:axId val="92583808"/>
      </c:barChart>
      <c:catAx>
        <c:axId val="90642304"/>
        <c:scaling>
          <c:orientation val="minMax"/>
        </c:scaling>
        <c:axPos val="l"/>
        <c:numFmt formatCode="General" sourceLinked="1"/>
        <c:tickLblPos val="nextTo"/>
        <c:crossAx val="92583808"/>
        <c:crosses val="autoZero"/>
        <c:auto val="1"/>
        <c:lblAlgn val="ctr"/>
        <c:lblOffset val="100"/>
      </c:catAx>
      <c:valAx>
        <c:axId val="92583808"/>
        <c:scaling>
          <c:orientation val="minMax"/>
        </c:scaling>
        <c:axPos val="b"/>
        <c:majorGridlines/>
        <c:numFmt formatCode="0%" sourceLinked="1"/>
        <c:tickLblPos val="nextTo"/>
        <c:crossAx val="90642304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ko-KR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ko-KR"/>
  <c:chart>
    <c:plotArea>
      <c:layout/>
      <c:barChart>
        <c:barDir val="bar"/>
        <c:grouping val="percentStacked"/>
        <c:ser>
          <c:idx val="0"/>
          <c:order val="0"/>
          <c:tx>
            <c:strRef>
              <c:f>Sheet1!$B$1</c:f>
              <c:strCache>
                <c:ptCount val="1"/>
                <c:pt idx="0">
                  <c:v>외모</c:v>
                </c:pt>
              </c:strCache>
            </c:strRef>
          </c:tx>
          <c:dLbls>
            <c:showVal val="1"/>
          </c:dLbls>
          <c:cat>
            <c:strRef>
              <c:f>Sheet1!$A$2:$A$3</c:f>
              <c:strCache>
                <c:ptCount val="2"/>
                <c:pt idx="0">
                  <c:v>2002년</c:v>
                </c:pt>
                <c:pt idx="1">
                  <c:v>2010년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18.399999999999999</c:v>
                </c:pt>
                <c:pt idx="1">
                  <c:v>16.600000000000001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가정환경</c:v>
                </c:pt>
              </c:strCache>
            </c:strRef>
          </c:tx>
          <c:dLbls>
            <c:showVal val="1"/>
          </c:dLbls>
          <c:cat>
            <c:strRef>
              <c:f>Sheet1!$A$2:$A$3</c:f>
              <c:strCache>
                <c:ptCount val="2"/>
                <c:pt idx="0">
                  <c:v>2002년</c:v>
                </c:pt>
                <c:pt idx="1">
                  <c:v>2010년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6.8</c:v>
                </c:pt>
                <c:pt idx="1">
                  <c:v>6.8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용돈</c:v>
                </c:pt>
              </c:strCache>
            </c:strRef>
          </c:tx>
          <c:dLbls>
            <c:showVal val="1"/>
          </c:dLbls>
          <c:cat>
            <c:strRef>
              <c:f>Sheet1!$A$2:$A$3</c:f>
              <c:strCache>
                <c:ptCount val="2"/>
                <c:pt idx="0">
                  <c:v>2002년</c:v>
                </c:pt>
                <c:pt idx="1">
                  <c:v>2010년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5.7</c:v>
                </c:pt>
                <c:pt idx="1">
                  <c:v>4.0999999999999996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공부</c:v>
                </c:pt>
              </c:strCache>
            </c:strRef>
          </c:tx>
          <c:dLbls>
            <c:showVal val="1"/>
          </c:dLbls>
          <c:cat>
            <c:strRef>
              <c:f>Sheet1!$A$2:$A$3</c:f>
              <c:strCache>
                <c:ptCount val="2"/>
                <c:pt idx="0">
                  <c:v>2002년</c:v>
                </c:pt>
                <c:pt idx="1">
                  <c:v>2010년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48.9</c:v>
                </c:pt>
                <c:pt idx="1">
                  <c:v>55.3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직 업</c:v>
                </c:pt>
              </c:strCache>
            </c:strRef>
          </c:tx>
          <c:dLbls>
            <c:showVal val="1"/>
          </c:dLbls>
          <c:cat>
            <c:strRef>
              <c:f>Sheet1!$A$2:$A$3</c:f>
              <c:strCache>
                <c:ptCount val="2"/>
                <c:pt idx="0">
                  <c:v>2002년</c:v>
                </c:pt>
                <c:pt idx="1">
                  <c:v>2010년</c:v>
                </c:pt>
              </c:strCache>
            </c:strRef>
          </c:cat>
          <c:val>
            <c:numRef>
              <c:f>Sheet1!$F$2:$F$3</c:f>
              <c:numCache>
                <c:formatCode>General</c:formatCode>
                <c:ptCount val="2"/>
                <c:pt idx="0">
                  <c:v>5.2</c:v>
                </c:pt>
                <c:pt idx="1">
                  <c:v>10.199999999999999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이성</c:v>
                </c:pt>
              </c:strCache>
            </c:strRef>
          </c:tx>
          <c:dLbls>
            <c:showVal val="1"/>
          </c:dLbls>
          <c:cat>
            <c:strRef>
              <c:f>Sheet1!$A$2:$A$3</c:f>
              <c:strCache>
                <c:ptCount val="2"/>
                <c:pt idx="0">
                  <c:v>2002년</c:v>
                </c:pt>
                <c:pt idx="1">
                  <c:v>2010년</c:v>
                </c:pt>
              </c:strCache>
            </c:strRef>
          </c:cat>
          <c:val>
            <c:numRef>
              <c:f>Sheet1!$G$2:$G$3</c:f>
              <c:numCache>
                <c:formatCode>General</c:formatCode>
                <c:ptCount val="2"/>
                <c:pt idx="0">
                  <c:v>5.5</c:v>
                </c:pt>
                <c:pt idx="1">
                  <c:v>1</c:v>
                </c:pt>
              </c:numCache>
            </c:numRef>
          </c:val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기타</c:v>
                </c:pt>
              </c:strCache>
            </c:strRef>
          </c:tx>
          <c:dLbls>
            <c:showVal val="1"/>
          </c:dLbls>
          <c:cat>
            <c:strRef>
              <c:f>Sheet1!$A$2:$A$3</c:f>
              <c:strCache>
                <c:ptCount val="2"/>
                <c:pt idx="0">
                  <c:v>2002년</c:v>
                </c:pt>
                <c:pt idx="1">
                  <c:v>2010년</c:v>
                </c:pt>
              </c:strCache>
            </c:strRef>
          </c:cat>
          <c:val>
            <c:numRef>
              <c:f>Sheet1!$H$2:$H$3</c:f>
              <c:numCache>
                <c:formatCode>General</c:formatCode>
                <c:ptCount val="2"/>
                <c:pt idx="0">
                  <c:v>20.5</c:v>
                </c:pt>
                <c:pt idx="1">
                  <c:v>8.1000000000000014</c:v>
                </c:pt>
              </c:numCache>
            </c:numRef>
          </c:val>
        </c:ser>
        <c:overlap val="100"/>
        <c:axId val="135273472"/>
        <c:axId val="136234112"/>
      </c:barChart>
      <c:catAx>
        <c:axId val="135273472"/>
        <c:scaling>
          <c:orientation val="minMax"/>
        </c:scaling>
        <c:axPos val="l"/>
        <c:numFmt formatCode="General" sourceLinked="1"/>
        <c:tickLblPos val="nextTo"/>
        <c:crossAx val="136234112"/>
        <c:crosses val="autoZero"/>
        <c:auto val="1"/>
        <c:lblAlgn val="ctr"/>
        <c:lblOffset val="100"/>
      </c:catAx>
      <c:valAx>
        <c:axId val="136234112"/>
        <c:scaling>
          <c:orientation val="minMax"/>
        </c:scaling>
        <c:axPos val="b"/>
        <c:majorGridlines/>
        <c:numFmt formatCode="0%" sourceLinked="1"/>
        <c:tickLblPos val="nextTo"/>
        <c:crossAx val="135273472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ko-KR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7D258E-B5D2-45E2-8AFD-8E1A5097C38D}" type="datetimeFigureOut">
              <a:rPr lang="ko-KR" altLang="en-US" smtClean="0"/>
              <a:pPr/>
              <a:t>2012-06-02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EA06DF-32A7-4E30-8409-95351CEA170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직사각형 15"/>
          <p:cNvSpPr/>
          <p:nvPr userDrawn="1"/>
        </p:nvSpPr>
        <p:spPr>
          <a:xfrm>
            <a:off x="-2214610" y="-571528"/>
            <a:ext cx="13501782" cy="9286940"/>
          </a:xfrm>
          <a:prstGeom prst="rect">
            <a:avLst/>
          </a:prstGeom>
          <a:solidFill>
            <a:srgbClr val="FF0000">
              <a:alpha val="32941"/>
            </a:srgb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53250" name="Picture 2"/>
          <p:cNvPicPr>
            <a:picLocks noChangeAspect="1" noChangeArrowheads="1"/>
          </p:cNvPicPr>
          <p:nvPr userDrawn="1"/>
        </p:nvPicPr>
        <p:blipFill>
          <a:blip r:embed="rId2">
            <a:lum/>
          </a:blip>
          <a:srcRect l="25830" t="11914" r="28027" b="47070"/>
          <a:stretch>
            <a:fillRect/>
          </a:stretch>
        </p:blipFill>
        <p:spPr bwMode="auto">
          <a:xfrm rot="935656">
            <a:off x="-240351" y="-646352"/>
            <a:ext cx="4651309" cy="310087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53249" name="Picture 1"/>
          <p:cNvPicPr>
            <a:picLocks noChangeAspect="1" noChangeArrowheads="1"/>
          </p:cNvPicPr>
          <p:nvPr userDrawn="1"/>
        </p:nvPicPr>
        <p:blipFill>
          <a:blip r:embed="rId3"/>
          <a:srcRect l="25635" t="18554" r="26025" b="38477"/>
          <a:stretch>
            <a:fillRect/>
          </a:stretch>
        </p:blipFill>
        <p:spPr bwMode="auto">
          <a:xfrm rot="20332785">
            <a:off x="4010359" y="3287280"/>
            <a:ext cx="5893635" cy="392909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6000"/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dirty="0" smtClean="0"/>
              <a:t>마스터 부제목 스타일 편집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FB0A8-A173-4890-BA06-2CFD7FCBF209}" type="datetimeFigureOut">
              <a:rPr lang="ko-KR" altLang="en-US" smtClean="0"/>
              <a:pPr/>
              <a:t>2012-06-02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15F60-B570-4E5F-AE1A-F3AB09206F6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FB0A8-A173-4890-BA06-2CFD7FCBF209}" type="datetimeFigureOut">
              <a:rPr lang="ko-KR" altLang="en-US" smtClean="0"/>
              <a:pPr/>
              <a:t>2012-06-02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15F60-B570-4E5F-AE1A-F3AB09206F6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FB0A8-A173-4890-BA06-2CFD7FCBF209}" type="datetimeFigureOut">
              <a:rPr lang="ko-KR" altLang="en-US" smtClean="0"/>
              <a:pPr/>
              <a:t>2012-06-02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15F60-B570-4E5F-AE1A-F3AB09206F6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사각형 9"/>
          <p:cNvSpPr/>
          <p:nvPr userDrawn="1"/>
        </p:nvSpPr>
        <p:spPr>
          <a:xfrm>
            <a:off x="0" y="6511925"/>
            <a:ext cx="9144000" cy="346075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/>
          </a:p>
        </p:txBody>
      </p:sp>
      <p:sp>
        <p:nvSpPr>
          <p:cNvPr id="8" name="자유형 7"/>
          <p:cNvSpPr/>
          <p:nvPr userDrawn="1"/>
        </p:nvSpPr>
        <p:spPr>
          <a:xfrm>
            <a:off x="0" y="0"/>
            <a:ext cx="9144000" cy="1628775"/>
          </a:xfrm>
          <a:custGeom>
            <a:avLst/>
            <a:gdLst>
              <a:gd name="connsiteX0" fmla="*/ 0 w 9144000"/>
              <a:gd name="connsiteY0" fmla="*/ 0 h 1014413"/>
              <a:gd name="connsiteX1" fmla="*/ 9144000 w 9144000"/>
              <a:gd name="connsiteY1" fmla="*/ 0 h 1014413"/>
              <a:gd name="connsiteX2" fmla="*/ 9144000 w 9144000"/>
              <a:gd name="connsiteY2" fmla="*/ 1014413 h 1014413"/>
              <a:gd name="connsiteX3" fmla="*/ 0 w 9144000"/>
              <a:gd name="connsiteY3" fmla="*/ 1014413 h 1014413"/>
              <a:gd name="connsiteX4" fmla="*/ 0 w 9144000"/>
              <a:gd name="connsiteY4" fmla="*/ 0 h 1014413"/>
              <a:gd name="connsiteX0" fmla="*/ 0 w 9144000"/>
              <a:gd name="connsiteY0" fmla="*/ 0 h 1843088"/>
              <a:gd name="connsiteX1" fmla="*/ 9144000 w 9144000"/>
              <a:gd name="connsiteY1" fmla="*/ 0 h 1843088"/>
              <a:gd name="connsiteX2" fmla="*/ 9144000 w 9144000"/>
              <a:gd name="connsiteY2" fmla="*/ 1843088 h 1843088"/>
              <a:gd name="connsiteX3" fmla="*/ 0 w 9144000"/>
              <a:gd name="connsiteY3" fmla="*/ 1014413 h 1843088"/>
              <a:gd name="connsiteX4" fmla="*/ 0 w 9144000"/>
              <a:gd name="connsiteY4" fmla="*/ 0 h 1843088"/>
              <a:gd name="connsiteX0" fmla="*/ 0 w 9144000"/>
              <a:gd name="connsiteY0" fmla="*/ 0 h 1843088"/>
              <a:gd name="connsiteX1" fmla="*/ 9144000 w 9144000"/>
              <a:gd name="connsiteY1" fmla="*/ 0 h 1843088"/>
              <a:gd name="connsiteX2" fmla="*/ 9144000 w 9144000"/>
              <a:gd name="connsiteY2" fmla="*/ 1843088 h 1843088"/>
              <a:gd name="connsiteX3" fmla="*/ 0 w 9144000"/>
              <a:gd name="connsiteY3" fmla="*/ 728663 h 1843088"/>
              <a:gd name="connsiteX4" fmla="*/ 0 w 9144000"/>
              <a:gd name="connsiteY4" fmla="*/ 0 h 1843088"/>
              <a:gd name="connsiteX0" fmla="*/ 0 w 9144000"/>
              <a:gd name="connsiteY0" fmla="*/ 0 h 1843088"/>
              <a:gd name="connsiteX1" fmla="*/ 9144000 w 9144000"/>
              <a:gd name="connsiteY1" fmla="*/ 0 h 1843088"/>
              <a:gd name="connsiteX2" fmla="*/ 9144000 w 9144000"/>
              <a:gd name="connsiteY2" fmla="*/ 1843088 h 1843088"/>
              <a:gd name="connsiteX3" fmla="*/ 0 w 9144000"/>
              <a:gd name="connsiteY3" fmla="*/ 728663 h 1843088"/>
              <a:gd name="connsiteX4" fmla="*/ 0 w 9144000"/>
              <a:gd name="connsiteY4" fmla="*/ 0 h 1843088"/>
              <a:gd name="connsiteX0" fmla="*/ 0 w 9144000"/>
              <a:gd name="connsiteY0" fmla="*/ 0 h 1843088"/>
              <a:gd name="connsiteX1" fmla="*/ 9144000 w 9144000"/>
              <a:gd name="connsiteY1" fmla="*/ 0 h 1843088"/>
              <a:gd name="connsiteX2" fmla="*/ 9144000 w 9144000"/>
              <a:gd name="connsiteY2" fmla="*/ 1843088 h 1843088"/>
              <a:gd name="connsiteX3" fmla="*/ 0 w 9144000"/>
              <a:gd name="connsiteY3" fmla="*/ 728663 h 1843088"/>
              <a:gd name="connsiteX4" fmla="*/ 0 w 9144000"/>
              <a:gd name="connsiteY4" fmla="*/ 0 h 1843088"/>
              <a:gd name="connsiteX0" fmla="*/ 0 w 9144000"/>
              <a:gd name="connsiteY0" fmla="*/ 0 h 1843088"/>
              <a:gd name="connsiteX1" fmla="*/ 9144000 w 9144000"/>
              <a:gd name="connsiteY1" fmla="*/ 0 h 1843088"/>
              <a:gd name="connsiteX2" fmla="*/ 9144000 w 9144000"/>
              <a:gd name="connsiteY2" fmla="*/ 1843088 h 1843088"/>
              <a:gd name="connsiteX3" fmla="*/ 0 w 9144000"/>
              <a:gd name="connsiteY3" fmla="*/ 728663 h 1843088"/>
              <a:gd name="connsiteX4" fmla="*/ 0 w 9144000"/>
              <a:gd name="connsiteY4" fmla="*/ 0 h 1843088"/>
              <a:gd name="connsiteX0" fmla="*/ 0 w 9144000"/>
              <a:gd name="connsiteY0" fmla="*/ 0 h 1843088"/>
              <a:gd name="connsiteX1" fmla="*/ 9144000 w 9144000"/>
              <a:gd name="connsiteY1" fmla="*/ 0 h 1843088"/>
              <a:gd name="connsiteX2" fmla="*/ 9144000 w 9144000"/>
              <a:gd name="connsiteY2" fmla="*/ 1843088 h 1843088"/>
              <a:gd name="connsiteX3" fmla="*/ 0 w 9144000"/>
              <a:gd name="connsiteY3" fmla="*/ 728663 h 1843088"/>
              <a:gd name="connsiteX4" fmla="*/ 0 w 9144000"/>
              <a:gd name="connsiteY4" fmla="*/ 0 h 1843088"/>
              <a:gd name="connsiteX0" fmla="*/ 0 w 9144000"/>
              <a:gd name="connsiteY0" fmla="*/ 0 h 1990725"/>
              <a:gd name="connsiteX1" fmla="*/ 9144000 w 9144000"/>
              <a:gd name="connsiteY1" fmla="*/ 0 h 1990725"/>
              <a:gd name="connsiteX2" fmla="*/ 9144000 w 9144000"/>
              <a:gd name="connsiteY2" fmla="*/ 1843088 h 1990725"/>
              <a:gd name="connsiteX3" fmla="*/ 5743575 w 9144000"/>
              <a:gd name="connsiteY3" fmla="*/ 885824 h 1990725"/>
              <a:gd name="connsiteX4" fmla="*/ 0 w 9144000"/>
              <a:gd name="connsiteY4" fmla="*/ 728663 h 1990725"/>
              <a:gd name="connsiteX5" fmla="*/ 0 w 9144000"/>
              <a:gd name="connsiteY5" fmla="*/ 0 h 1990725"/>
              <a:gd name="connsiteX0" fmla="*/ 0 w 9144000"/>
              <a:gd name="connsiteY0" fmla="*/ 0 h 1990725"/>
              <a:gd name="connsiteX1" fmla="*/ 9144000 w 9144000"/>
              <a:gd name="connsiteY1" fmla="*/ 0 h 1990725"/>
              <a:gd name="connsiteX2" fmla="*/ 9144000 w 9144000"/>
              <a:gd name="connsiteY2" fmla="*/ 1843088 h 1990725"/>
              <a:gd name="connsiteX3" fmla="*/ 5743575 w 9144000"/>
              <a:gd name="connsiteY3" fmla="*/ 885824 h 1990725"/>
              <a:gd name="connsiteX4" fmla="*/ 0 w 9144000"/>
              <a:gd name="connsiteY4" fmla="*/ 728663 h 1990725"/>
              <a:gd name="connsiteX5" fmla="*/ 0 w 9144000"/>
              <a:gd name="connsiteY5" fmla="*/ 0 h 1990725"/>
              <a:gd name="connsiteX0" fmla="*/ 0 w 9144000"/>
              <a:gd name="connsiteY0" fmla="*/ 0 h 1990725"/>
              <a:gd name="connsiteX1" fmla="*/ 9144000 w 9144000"/>
              <a:gd name="connsiteY1" fmla="*/ 0 h 1990725"/>
              <a:gd name="connsiteX2" fmla="*/ 9144000 w 9144000"/>
              <a:gd name="connsiteY2" fmla="*/ 1843088 h 1990725"/>
              <a:gd name="connsiteX3" fmla="*/ 5743575 w 9144000"/>
              <a:gd name="connsiteY3" fmla="*/ 885824 h 1990725"/>
              <a:gd name="connsiteX4" fmla="*/ 0 w 9144000"/>
              <a:gd name="connsiteY4" fmla="*/ 728663 h 1990725"/>
              <a:gd name="connsiteX5" fmla="*/ 0 w 9144000"/>
              <a:gd name="connsiteY5" fmla="*/ 0 h 1990725"/>
              <a:gd name="connsiteX0" fmla="*/ 0 w 9144000"/>
              <a:gd name="connsiteY0" fmla="*/ 0 h 1990725"/>
              <a:gd name="connsiteX1" fmla="*/ 9144000 w 9144000"/>
              <a:gd name="connsiteY1" fmla="*/ 0 h 1990725"/>
              <a:gd name="connsiteX2" fmla="*/ 9144000 w 9144000"/>
              <a:gd name="connsiteY2" fmla="*/ 1843088 h 1990725"/>
              <a:gd name="connsiteX3" fmla="*/ 6472237 w 9144000"/>
              <a:gd name="connsiteY3" fmla="*/ 871536 h 1990725"/>
              <a:gd name="connsiteX4" fmla="*/ 0 w 9144000"/>
              <a:gd name="connsiteY4" fmla="*/ 728663 h 1990725"/>
              <a:gd name="connsiteX5" fmla="*/ 0 w 9144000"/>
              <a:gd name="connsiteY5" fmla="*/ 0 h 1990725"/>
              <a:gd name="connsiteX0" fmla="*/ 0 w 9144000"/>
              <a:gd name="connsiteY0" fmla="*/ 0 h 1843088"/>
              <a:gd name="connsiteX1" fmla="*/ 9144000 w 9144000"/>
              <a:gd name="connsiteY1" fmla="*/ 0 h 1843088"/>
              <a:gd name="connsiteX2" fmla="*/ 9144000 w 9144000"/>
              <a:gd name="connsiteY2" fmla="*/ 1843088 h 1843088"/>
              <a:gd name="connsiteX3" fmla="*/ 6472237 w 9144000"/>
              <a:gd name="connsiteY3" fmla="*/ 871536 h 1843088"/>
              <a:gd name="connsiteX4" fmla="*/ 0 w 9144000"/>
              <a:gd name="connsiteY4" fmla="*/ 728663 h 1843088"/>
              <a:gd name="connsiteX5" fmla="*/ 0 w 9144000"/>
              <a:gd name="connsiteY5" fmla="*/ 0 h 1843088"/>
              <a:gd name="connsiteX0" fmla="*/ 0 w 9144000"/>
              <a:gd name="connsiteY0" fmla="*/ 0 h 1843088"/>
              <a:gd name="connsiteX1" fmla="*/ 9144000 w 9144000"/>
              <a:gd name="connsiteY1" fmla="*/ 0 h 1843088"/>
              <a:gd name="connsiteX2" fmla="*/ 9144000 w 9144000"/>
              <a:gd name="connsiteY2" fmla="*/ 1843088 h 1843088"/>
              <a:gd name="connsiteX3" fmla="*/ 6958012 w 9144000"/>
              <a:gd name="connsiteY3" fmla="*/ 842961 h 1843088"/>
              <a:gd name="connsiteX4" fmla="*/ 0 w 9144000"/>
              <a:gd name="connsiteY4" fmla="*/ 728663 h 1843088"/>
              <a:gd name="connsiteX5" fmla="*/ 0 w 9144000"/>
              <a:gd name="connsiteY5" fmla="*/ 0 h 1843088"/>
              <a:gd name="connsiteX0" fmla="*/ 0 w 9144000"/>
              <a:gd name="connsiteY0" fmla="*/ 0 h 1843088"/>
              <a:gd name="connsiteX1" fmla="*/ 9144000 w 9144000"/>
              <a:gd name="connsiteY1" fmla="*/ 0 h 1843088"/>
              <a:gd name="connsiteX2" fmla="*/ 9144000 w 9144000"/>
              <a:gd name="connsiteY2" fmla="*/ 1843088 h 1843088"/>
              <a:gd name="connsiteX3" fmla="*/ 6958012 w 9144000"/>
              <a:gd name="connsiteY3" fmla="*/ 842961 h 1843088"/>
              <a:gd name="connsiteX4" fmla="*/ 0 w 9144000"/>
              <a:gd name="connsiteY4" fmla="*/ 728663 h 1843088"/>
              <a:gd name="connsiteX5" fmla="*/ 0 w 9144000"/>
              <a:gd name="connsiteY5" fmla="*/ 0 h 1843088"/>
              <a:gd name="connsiteX0" fmla="*/ 0 w 9144000"/>
              <a:gd name="connsiteY0" fmla="*/ 0 h 1843088"/>
              <a:gd name="connsiteX1" fmla="*/ 9144000 w 9144000"/>
              <a:gd name="connsiteY1" fmla="*/ 0 h 1843088"/>
              <a:gd name="connsiteX2" fmla="*/ 9144000 w 9144000"/>
              <a:gd name="connsiteY2" fmla="*/ 1843088 h 1843088"/>
              <a:gd name="connsiteX3" fmla="*/ 6900862 w 9144000"/>
              <a:gd name="connsiteY3" fmla="*/ 800099 h 1843088"/>
              <a:gd name="connsiteX4" fmla="*/ 0 w 9144000"/>
              <a:gd name="connsiteY4" fmla="*/ 728663 h 1843088"/>
              <a:gd name="connsiteX5" fmla="*/ 0 w 9144000"/>
              <a:gd name="connsiteY5" fmla="*/ 0 h 1843088"/>
              <a:gd name="connsiteX0" fmla="*/ 0 w 9144000"/>
              <a:gd name="connsiteY0" fmla="*/ 0 h 1843088"/>
              <a:gd name="connsiteX1" fmla="*/ 9144000 w 9144000"/>
              <a:gd name="connsiteY1" fmla="*/ 0 h 1843088"/>
              <a:gd name="connsiteX2" fmla="*/ 9144000 w 9144000"/>
              <a:gd name="connsiteY2" fmla="*/ 1843088 h 1843088"/>
              <a:gd name="connsiteX3" fmla="*/ 6900862 w 9144000"/>
              <a:gd name="connsiteY3" fmla="*/ 800099 h 1843088"/>
              <a:gd name="connsiteX4" fmla="*/ 0 w 9144000"/>
              <a:gd name="connsiteY4" fmla="*/ 728663 h 1843088"/>
              <a:gd name="connsiteX5" fmla="*/ 0 w 9144000"/>
              <a:gd name="connsiteY5" fmla="*/ 0 h 1843088"/>
              <a:gd name="connsiteX0" fmla="*/ 0 w 9144000"/>
              <a:gd name="connsiteY0" fmla="*/ 0 h 1843088"/>
              <a:gd name="connsiteX1" fmla="*/ 9144000 w 9144000"/>
              <a:gd name="connsiteY1" fmla="*/ 0 h 1843088"/>
              <a:gd name="connsiteX2" fmla="*/ 9144000 w 9144000"/>
              <a:gd name="connsiteY2" fmla="*/ 1843088 h 1843088"/>
              <a:gd name="connsiteX3" fmla="*/ 6948330 w 9144000"/>
              <a:gd name="connsiteY3" fmla="*/ 764629 h 1843088"/>
              <a:gd name="connsiteX4" fmla="*/ 0 w 9144000"/>
              <a:gd name="connsiteY4" fmla="*/ 728663 h 1843088"/>
              <a:gd name="connsiteX5" fmla="*/ 0 w 9144000"/>
              <a:gd name="connsiteY5" fmla="*/ 0 h 1843088"/>
              <a:gd name="connsiteX0" fmla="*/ 0 w 9144000"/>
              <a:gd name="connsiteY0" fmla="*/ 0 h 1843088"/>
              <a:gd name="connsiteX1" fmla="*/ 9144000 w 9144000"/>
              <a:gd name="connsiteY1" fmla="*/ 0 h 1843088"/>
              <a:gd name="connsiteX2" fmla="*/ 9144000 w 9144000"/>
              <a:gd name="connsiteY2" fmla="*/ 1843088 h 1843088"/>
              <a:gd name="connsiteX3" fmla="*/ 6804310 w 9144000"/>
              <a:gd name="connsiteY3" fmla="*/ 764629 h 1843088"/>
              <a:gd name="connsiteX4" fmla="*/ 0 w 9144000"/>
              <a:gd name="connsiteY4" fmla="*/ 728663 h 1843088"/>
              <a:gd name="connsiteX5" fmla="*/ 0 w 9144000"/>
              <a:gd name="connsiteY5" fmla="*/ 0 h 1843088"/>
              <a:gd name="connsiteX0" fmla="*/ 0 w 9144000"/>
              <a:gd name="connsiteY0" fmla="*/ 0 h 1628775"/>
              <a:gd name="connsiteX1" fmla="*/ 9144000 w 9144000"/>
              <a:gd name="connsiteY1" fmla="*/ 0 h 1628775"/>
              <a:gd name="connsiteX2" fmla="*/ 9144000 w 9144000"/>
              <a:gd name="connsiteY2" fmla="*/ 1628775 h 1628775"/>
              <a:gd name="connsiteX3" fmla="*/ 6804310 w 9144000"/>
              <a:gd name="connsiteY3" fmla="*/ 764629 h 1628775"/>
              <a:gd name="connsiteX4" fmla="*/ 0 w 9144000"/>
              <a:gd name="connsiteY4" fmla="*/ 728663 h 1628775"/>
              <a:gd name="connsiteX5" fmla="*/ 0 w 9144000"/>
              <a:gd name="connsiteY5" fmla="*/ 0 h 1628775"/>
              <a:gd name="connsiteX0" fmla="*/ 0 w 9144000"/>
              <a:gd name="connsiteY0" fmla="*/ 0 h 1628775"/>
              <a:gd name="connsiteX1" fmla="*/ 9144000 w 9144000"/>
              <a:gd name="connsiteY1" fmla="*/ 0 h 1628775"/>
              <a:gd name="connsiteX2" fmla="*/ 9144000 w 9144000"/>
              <a:gd name="connsiteY2" fmla="*/ 1628775 h 1628775"/>
              <a:gd name="connsiteX3" fmla="*/ 6804310 w 9144000"/>
              <a:gd name="connsiteY3" fmla="*/ 764629 h 1628775"/>
              <a:gd name="connsiteX4" fmla="*/ 0 w 9144000"/>
              <a:gd name="connsiteY4" fmla="*/ 728663 h 1628775"/>
              <a:gd name="connsiteX5" fmla="*/ 0 w 9144000"/>
              <a:gd name="connsiteY5" fmla="*/ 0 h 1628775"/>
              <a:gd name="connsiteX0" fmla="*/ 0 w 9144000"/>
              <a:gd name="connsiteY0" fmla="*/ 0 h 1628775"/>
              <a:gd name="connsiteX1" fmla="*/ 9144000 w 9144000"/>
              <a:gd name="connsiteY1" fmla="*/ 0 h 1628775"/>
              <a:gd name="connsiteX2" fmla="*/ 9144000 w 9144000"/>
              <a:gd name="connsiteY2" fmla="*/ 1628775 h 1628775"/>
              <a:gd name="connsiteX3" fmla="*/ 6804310 w 9144000"/>
              <a:gd name="connsiteY3" fmla="*/ 764629 h 1628775"/>
              <a:gd name="connsiteX4" fmla="*/ 0 w 9144000"/>
              <a:gd name="connsiteY4" fmla="*/ 728663 h 1628775"/>
              <a:gd name="connsiteX5" fmla="*/ 0 w 9144000"/>
              <a:gd name="connsiteY5" fmla="*/ 0 h 1628775"/>
              <a:gd name="connsiteX0" fmla="*/ 0 w 9144000"/>
              <a:gd name="connsiteY0" fmla="*/ 0 h 1628775"/>
              <a:gd name="connsiteX1" fmla="*/ 9144000 w 9144000"/>
              <a:gd name="connsiteY1" fmla="*/ 0 h 1628775"/>
              <a:gd name="connsiteX2" fmla="*/ 9144000 w 9144000"/>
              <a:gd name="connsiteY2" fmla="*/ 1628775 h 1628775"/>
              <a:gd name="connsiteX3" fmla="*/ 6804310 w 9144000"/>
              <a:gd name="connsiteY3" fmla="*/ 764629 h 1628775"/>
              <a:gd name="connsiteX4" fmla="*/ 0 w 9144000"/>
              <a:gd name="connsiteY4" fmla="*/ 728663 h 1628775"/>
              <a:gd name="connsiteX5" fmla="*/ 0 w 9144000"/>
              <a:gd name="connsiteY5" fmla="*/ 0 h 1628775"/>
              <a:gd name="connsiteX0" fmla="*/ 0 w 9144000"/>
              <a:gd name="connsiteY0" fmla="*/ 0 h 1628775"/>
              <a:gd name="connsiteX1" fmla="*/ 9144000 w 9144000"/>
              <a:gd name="connsiteY1" fmla="*/ 0 h 1628775"/>
              <a:gd name="connsiteX2" fmla="*/ 9144000 w 9144000"/>
              <a:gd name="connsiteY2" fmla="*/ 1628775 h 1628775"/>
              <a:gd name="connsiteX3" fmla="*/ 6804310 w 9144000"/>
              <a:gd name="connsiteY3" fmla="*/ 764629 h 1628775"/>
              <a:gd name="connsiteX4" fmla="*/ 0 w 9144000"/>
              <a:gd name="connsiteY4" fmla="*/ 728663 h 1628775"/>
              <a:gd name="connsiteX5" fmla="*/ 0 w 9144000"/>
              <a:gd name="connsiteY5" fmla="*/ 0 h 1628775"/>
              <a:gd name="connsiteX0" fmla="*/ 0 w 9144000"/>
              <a:gd name="connsiteY0" fmla="*/ 0 h 1628775"/>
              <a:gd name="connsiteX1" fmla="*/ 9144000 w 9144000"/>
              <a:gd name="connsiteY1" fmla="*/ 0 h 1628775"/>
              <a:gd name="connsiteX2" fmla="*/ 9144000 w 9144000"/>
              <a:gd name="connsiteY2" fmla="*/ 1628775 h 1628775"/>
              <a:gd name="connsiteX3" fmla="*/ 6804310 w 9144000"/>
              <a:gd name="connsiteY3" fmla="*/ 764629 h 1628775"/>
              <a:gd name="connsiteX4" fmla="*/ 0 w 9144000"/>
              <a:gd name="connsiteY4" fmla="*/ 728663 h 1628775"/>
              <a:gd name="connsiteX5" fmla="*/ 0 w 9144000"/>
              <a:gd name="connsiteY5" fmla="*/ 0 h 1628775"/>
              <a:gd name="connsiteX0" fmla="*/ 0 w 9144000"/>
              <a:gd name="connsiteY0" fmla="*/ 0 h 1628775"/>
              <a:gd name="connsiteX1" fmla="*/ 9144000 w 9144000"/>
              <a:gd name="connsiteY1" fmla="*/ 0 h 1628775"/>
              <a:gd name="connsiteX2" fmla="*/ 9144000 w 9144000"/>
              <a:gd name="connsiteY2" fmla="*/ 1628775 h 1628775"/>
              <a:gd name="connsiteX3" fmla="*/ 6804310 w 9144000"/>
              <a:gd name="connsiteY3" fmla="*/ 764629 h 1628775"/>
              <a:gd name="connsiteX4" fmla="*/ 0 w 9144000"/>
              <a:gd name="connsiteY4" fmla="*/ 728663 h 1628775"/>
              <a:gd name="connsiteX5" fmla="*/ 0 w 9144000"/>
              <a:gd name="connsiteY5" fmla="*/ 0 h 1628775"/>
              <a:gd name="connsiteX0" fmla="*/ 0 w 9144000"/>
              <a:gd name="connsiteY0" fmla="*/ 0 h 1628775"/>
              <a:gd name="connsiteX1" fmla="*/ 9144000 w 9144000"/>
              <a:gd name="connsiteY1" fmla="*/ 0 h 1628775"/>
              <a:gd name="connsiteX2" fmla="*/ 9144000 w 9144000"/>
              <a:gd name="connsiteY2" fmla="*/ 1628775 h 1628775"/>
              <a:gd name="connsiteX3" fmla="*/ 6804310 w 9144000"/>
              <a:gd name="connsiteY3" fmla="*/ 764629 h 1628775"/>
              <a:gd name="connsiteX4" fmla="*/ 0 w 9144000"/>
              <a:gd name="connsiteY4" fmla="*/ 728663 h 1628775"/>
              <a:gd name="connsiteX5" fmla="*/ 0 w 9144000"/>
              <a:gd name="connsiteY5" fmla="*/ 0 h 1628775"/>
              <a:gd name="connsiteX0" fmla="*/ 0 w 9144000"/>
              <a:gd name="connsiteY0" fmla="*/ 0 h 1628775"/>
              <a:gd name="connsiteX1" fmla="*/ 9144000 w 9144000"/>
              <a:gd name="connsiteY1" fmla="*/ 0 h 1628775"/>
              <a:gd name="connsiteX2" fmla="*/ 9144000 w 9144000"/>
              <a:gd name="connsiteY2" fmla="*/ 1628775 h 1628775"/>
              <a:gd name="connsiteX3" fmla="*/ 6804310 w 9144000"/>
              <a:gd name="connsiteY3" fmla="*/ 764629 h 1628775"/>
              <a:gd name="connsiteX4" fmla="*/ 0 w 9144000"/>
              <a:gd name="connsiteY4" fmla="*/ 728663 h 1628775"/>
              <a:gd name="connsiteX5" fmla="*/ 0 w 9144000"/>
              <a:gd name="connsiteY5" fmla="*/ 0 h 1628775"/>
              <a:gd name="connsiteX0" fmla="*/ 0 w 9144000"/>
              <a:gd name="connsiteY0" fmla="*/ 0 h 1628775"/>
              <a:gd name="connsiteX1" fmla="*/ 9144000 w 9144000"/>
              <a:gd name="connsiteY1" fmla="*/ 0 h 1628775"/>
              <a:gd name="connsiteX2" fmla="*/ 9144000 w 9144000"/>
              <a:gd name="connsiteY2" fmla="*/ 1628775 h 1628775"/>
              <a:gd name="connsiteX3" fmla="*/ 6804310 w 9144000"/>
              <a:gd name="connsiteY3" fmla="*/ 764629 h 1628775"/>
              <a:gd name="connsiteX4" fmla="*/ 0 w 9144000"/>
              <a:gd name="connsiteY4" fmla="*/ 728663 h 1628775"/>
              <a:gd name="connsiteX5" fmla="*/ 0 w 9144000"/>
              <a:gd name="connsiteY5" fmla="*/ 0 h 1628775"/>
              <a:gd name="connsiteX0" fmla="*/ 0 w 9144000"/>
              <a:gd name="connsiteY0" fmla="*/ 0 h 1628775"/>
              <a:gd name="connsiteX1" fmla="*/ 9144000 w 9144000"/>
              <a:gd name="connsiteY1" fmla="*/ 0 h 1628775"/>
              <a:gd name="connsiteX2" fmla="*/ 9144000 w 9144000"/>
              <a:gd name="connsiteY2" fmla="*/ 1628775 h 1628775"/>
              <a:gd name="connsiteX3" fmla="*/ 6876320 w 9144000"/>
              <a:gd name="connsiteY3" fmla="*/ 764630 h 1628775"/>
              <a:gd name="connsiteX4" fmla="*/ 0 w 9144000"/>
              <a:gd name="connsiteY4" fmla="*/ 728663 h 1628775"/>
              <a:gd name="connsiteX5" fmla="*/ 0 w 9144000"/>
              <a:gd name="connsiteY5" fmla="*/ 0 h 1628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000" h="1628775">
                <a:moveTo>
                  <a:pt x="0" y="0"/>
                </a:moveTo>
                <a:lnTo>
                  <a:pt x="9144000" y="0"/>
                </a:lnTo>
                <a:lnTo>
                  <a:pt x="9144000" y="1628775"/>
                </a:lnTo>
                <a:cubicBezTo>
                  <a:pt x="8848724" y="1304925"/>
                  <a:pt x="8500333" y="764629"/>
                  <a:pt x="6876320" y="764630"/>
                </a:cubicBezTo>
                <a:lnTo>
                  <a:pt x="0" y="728663"/>
                </a:lnTo>
                <a:lnTo>
                  <a:pt x="0" y="0"/>
                </a:lnTo>
                <a:close/>
              </a:path>
            </a:pathLst>
          </a:cu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>
              <a:solidFill>
                <a:prstClr val="white"/>
              </a:solidFill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512" y="44624"/>
            <a:ext cx="8229600" cy="634082"/>
          </a:xfrm>
        </p:spPr>
        <p:txBody>
          <a:bodyPr>
            <a:noAutofit/>
          </a:bodyPr>
          <a:lstStyle>
            <a:lvl1pPr algn="l">
              <a:defRPr sz="3600" b="1"/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FB0A8-A173-4890-BA06-2CFD7FCBF209}" type="datetimeFigureOut">
              <a:rPr lang="ko-KR" altLang="en-US" smtClean="0"/>
              <a:pPr/>
              <a:t>2012-06-02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15F60-B570-4E5F-AE1A-F3AB09206F65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9" name="자유형 8"/>
          <p:cNvSpPr/>
          <p:nvPr userDrawn="1"/>
        </p:nvSpPr>
        <p:spPr>
          <a:xfrm>
            <a:off x="0" y="692175"/>
            <a:ext cx="9144000" cy="936625"/>
          </a:xfrm>
          <a:custGeom>
            <a:avLst/>
            <a:gdLst>
              <a:gd name="connsiteX0" fmla="*/ 0 w 7672388"/>
              <a:gd name="connsiteY0" fmla="*/ 0 h 71437"/>
              <a:gd name="connsiteX1" fmla="*/ 7672388 w 7672388"/>
              <a:gd name="connsiteY1" fmla="*/ 0 h 71437"/>
              <a:gd name="connsiteX2" fmla="*/ 7672388 w 7672388"/>
              <a:gd name="connsiteY2" fmla="*/ 71437 h 71437"/>
              <a:gd name="connsiteX3" fmla="*/ 0 w 7672388"/>
              <a:gd name="connsiteY3" fmla="*/ 71437 h 71437"/>
              <a:gd name="connsiteX4" fmla="*/ 0 w 7672388"/>
              <a:gd name="connsiteY4" fmla="*/ 0 h 71437"/>
              <a:gd name="connsiteX0" fmla="*/ 0 w 9144000"/>
              <a:gd name="connsiteY0" fmla="*/ 42863 h 114300"/>
              <a:gd name="connsiteX1" fmla="*/ 9144000 w 9144000"/>
              <a:gd name="connsiteY1" fmla="*/ 0 h 114300"/>
              <a:gd name="connsiteX2" fmla="*/ 7672388 w 9144000"/>
              <a:gd name="connsiteY2" fmla="*/ 114300 h 114300"/>
              <a:gd name="connsiteX3" fmla="*/ 0 w 9144000"/>
              <a:gd name="connsiteY3" fmla="*/ 114300 h 114300"/>
              <a:gd name="connsiteX4" fmla="*/ 0 w 9144000"/>
              <a:gd name="connsiteY4" fmla="*/ 42863 h 114300"/>
              <a:gd name="connsiteX0" fmla="*/ 0 w 9144000"/>
              <a:gd name="connsiteY0" fmla="*/ 42863 h 114300"/>
              <a:gd name="connsiteX1" fmla="*/ 9144000 w 9144000"/>
              <a:gd name="connsiteY1" fmla="*/ 0 h 114300"/>
              <a:gd name="connsiteX2" fmla="*/ 7972425 w 9144000"/>
              <a:gd name="connsiteY2" fmla="*/ 85725 h 114300"/>
              <a:gd name="connsiteX3" fmla="*/ 7672388 w 9144000"/>
              <a:gd name="connsiteY3" fmla="*/ 114300 h 114300"/>
              <a:gd name="connsiteX4" fmla="*/ 0 w 9144000"/>
              <a:gd name="connsiteY4" fmla="*/ 114300 h 114300"/>
              <a:gd name="connsiteX5" fmla="*/ 0 w 9144000"/>
              <a:gd name="connsiteY5" fmla="*/ 42863 h 114300"/>
              <a:gd name="connsiteX0" fmla="*/ 0 w 9144000"/>
              <a:gd name="connsiteY0" fmla="*/ 42863 h 957262"/>
              <a:gd name="connsiteX1" fmla="*/ 9144000 w 9144000"/>
              <a:gd name="connsiteY1" fmla="*/ 0 h 957262"/>
              <a:gd name="connsiteX2" fmla="*/ 9144000 w 9144000"/>
              <a:gd name="connsiteY2" fmla="*/ 957262 h 957262"/>
              <a:gd name="connsiteX3" fmla="*/ 7672388 w 9144000"/>
              <a:gd name="connsiteY3" fmla="*/ 114300 h 957262"/>
              <a:gd name="connsiteX4" fmla="*/ 0 w 9144000"/>
              <a:gd name="connsiteY4" fmla="*/ 114300 h 957262"/>
              <a:gd name="connsiteX5" fmla="*/ 0 w 9144000"/>
              <a:gd name="connsiteY5" fmla="*/ 42863 h 957262"/>
              <a:gd name="connsiteX0" fmla="*/ 0 w 9144000"/>
              <a:gd name="connsiteY0" fmla="*/ 42863 h 957262"/>
              <a:gd name="connsiteX1" fmla="*/ 9144000 w 9144000"/>
              <a:gd name="connsiteY1" fmla="*/ 0 h 957262"/>
              <a:gd name="connsiteX2" fmla="*/ 9144000 w 9144000"/>
              <a:gd name="connsiteY2" fmla="*/ 957262 h 957262"/>
              <a:gd name="connsiteX3" fmla="*/ 6886576 w 9144000"/>
              <a:gd name="connsiteY3" fmla="*/ 100013 h 957262"/>
              <a:gd name="connsiteX4" fmla="*/ 0 w 9144000"/>
              <a:gd name="connsiteY4" fmla="*/ 114300 h 957262"/>
              <a:gd name="connsiteX5" fmla="*/ 0 w 9144000"/>
              <a:gd name="connsiteY5" fmla="*/ 42863 h 957262"/>
              <a:gd name="connsiteX0" fmla="*/ 0 w 9144000"/>
              <a:gd name="connsiteY0" fmla="*/ 0 h 914399"/>
              <a:gd name="connsiteX1" fmla="*/ 9144000 w 9144000"/>
              <a:gd name="connsiteY1" fmla="*/ 42862 h 914399"/>
              <a:gd name="connsiteX2" fmla="*/ 9144000 w 9144000"/>
              <a:gd name="connsiteY2" fmla="*/ 914399 h 914399"/>
              <a:gd name="connsiteX3" fmla="*/ 6886576 w 9144000"/>
              <a:gd name="connsiteY3" fmla="*/ 57150 h 914399"/>
              <a:gd name="connsiteX4" fmla="*/ 0 w 9144000"/>
              <a:gd name="connsiteY4" fmla="*/ 71437 h 914399"/>
              <a:gd name="connsiteX5" fmla="*/ 0 w 9144000"/>
              <a:gd name="connsiteY5" fmla="*/ 0 h 914399"/>
              <a:gd name="connsiteX0" fmla="*/ 0 w 9144000"/>
              <a:gd name="connsiteY0" fmla="*/ 28576 h 942975"/>
              <a:gd name="connsiteX1" fmla="*/ 9144000 w 9144000"/>
              <a:gd name="connsiteY1" fmla="*/ 0 h 942975"/>
              <a:gd name="connsiteX2" fmla="*/ 9144000 w 9144000"/>
              <a:gd name="connsiteY2" fmla="*/ 942975 h 942975"/>
              <a:gd name="connsiteX3" fmla="*/ 6886576 w 9144000"/>
              <a:gd name="connsiteY3" fmla="*/ 85726 h 942975"/>
              <a:gd name="connsiteX4" fmla="*/ 0 w 9144000"/>
              <a:gd name="connsiteY4" fmla="*/ 100013 h 942975"/>
              <a:gd name="connsiteX5" fmla="*/ 0 w 9144000"/>
              <a:gd name="connsiteY5" fmla="*/ 28576 h 942975"/>
              <a:gd name="connsiteX0" fmla="*/ 0 w 9144000"/>
              <a:gd name="connsiteY0" fmla="*/ 28576 h 942975"/>
              <a:gd name="connsiteX1" fmla="*/ 9144000 w 9144000"/>
              <a:gd name="connsiteY1" fmla="*/ 0 h 942975"/>
              <a:gd name="connsiteX2" fmla="*/ 9144000 w 9144000"/>
              <a:gd name="connsiteY2" fmla="*/ 942975 h 942975"/>
              <a:gd name="connsiteX3" fmla="*/ 6886576 w 9144000"/>
              <a:gd name="connsiteY3" fmla="*/ 85726 h 942975"/>
              <a:gd name="connsiteX4" fmla="*/ 0 w 9144000"/>
              <a:gd name="connsiteY4" fmla="*/ 100013 h 942975"/>
              <a:gd name="connsiteX5" fmla="*/ 0 w 9144000"/>
              <a:gd name="connsiteY5" fmla="*/ 28576 h 942975"/>
              <a:gd name="connsiteX0" fmla="*/ 0 w 9144000"/>
              <a:gd name="connsiteY0" fmla="*/ 28576 h 942975"/>
              <a:gd name="connsiteX1" fmla="*/ 9144000 w 9144000"/>
              <a:gd name="connsiteY1" fmla="*/ 0 h 942975"/>
              <a:gd name="connsiteX2" fmla="*/ 9144000 w 9144000"/>
              <a:gd name="connsiteY2" fmla="*/ 942975 h 942975"/>
              <a:gd name="connsiteX3" fmla="*/ 6886576 w 9144000"/>
              <a:gd name="connsiteY3" fmla="*/ 85726 h 942975"/>
              <a:gd name="connsiteX4" fmla="*/ 0 w 9144000"/>
              <a:gd name="connsiteY4" fmla="*/ 100013 h 942975"/>
              <a:gd name="connsiteX5" fmla="*/ 0 w 9144000"/>
              <a:gd name="connsiteY5" fmla="*/ 28576 h 942975"/>
              <a:gd name="connsiteX0" fmla="*/ 0 w 9144000"/>
              <a:gd name="connsiteY0" fmla="*/ 28576 h 942975"/>
              <a:gd name="connsiteX1" fmla="*/ 9144000 w 9144000"/>
              <a:gd name="connsiteY1" fmla="*/ 0 h 942975"/>
              <a:gd name="connsiteX2" fmla="*/ 9144000 w 9144000"/>
              <a:gd name="connsiteY2" fmla="*/ 942975 h 942975"/>
              <a:gd name="connsiteX3" fmla="*/ 6886576 w 9144000"/>
              <a:gd name="connsiteY3" fmla="*/ 85726 h 942975"/>
              <a:gd name="connsiteX4" fmla="*/ 0 w 9144000"/>
              <a:gd name="connsiteY4" fmla="*/ 100013 h 942975"/>
              <a:gd name="connsiteX5" fmla="*/ 0 w 9144000"/>
              <a:gd name="connsiteY5" fmla="*/ 28576 h 942975"/>
              <a:gd name="connsiteX0" fmla="*/ 0 w 9144000"/>
              <a:gd name="connsiteY0" fmla="*/ 28576 h 942975"/>
              <a:gd name="connsiteX1" fmla="*/ 7658100 w 9144000"/>
              <a:gd name="connsiteY1" fmla="*/ 1 h 942975"/>
              <a:gd name="connsiteX2" fmla="*/ 9144000 w 9144000"/>
              <a:gd name="connsiteY2" fmla="*/ 0 h 942975"/>
              <a:gd name="connsiteX3" fmla="*/ 9144000 w 9144000"/>
              <a:gd name="connsiteY3" fmla="*/ 942975 h 942975"/>
              <a:gd name="connsiteX4" fmla="*/ 6886576 w 9144000"/>
              <a:gd name="connsiteY4" fmla="*/ 85726 h 942975"/>
              <a:gd name="connsiteX5" fmla="*/ 0 w 9144000"/>
              <a:gd name="connsiteY5" fmla="*/ 100013 h 942975"/>
              <a:gd name="connsiteX6" fmla="*/ 0 w 9144000"/>
              <a:gd name="connsiteY6" fmla="*/ 28576 h 942975"/>
              <a:gd name="connsiteX0" fmla="*/ 0 w 9144000"/>
              <a:gd name="connsiteY0" fmla="*/ 28576 h 942975"/>
              <a:gd name="connsiteX1" fmla="*/ 6172200 w 9144000"/>
              <a:gd name="connsiteY1" fmla="*/ 14288 h 942975"/>
              <a:gd name="connsiteX2" fmla="*/ 9144000 w 9144000"/>
              <a:gd name="connsiteY2" fmla="*/ 0 h 942975"/>
              <a:gd name="connsiteX3" fmla="*/ 9144000 w 9144000"/>
              <a:gd name="connsiteY3" fmla="*/ 942975 h 942975"/>
              <a:gd name="connsiteX4" fmla="*/ 6886576 w 9144000"/>
              <a:gd name="connsiteY4" fmla="*/ 85726 h 942975"/>
              <a:gd name="connsiteX5" fmla="*/ 0 w 9144000"/>
              <a:gd name="connsiteY5" fmla="*/ 100013 h 942975"/>
              <a:gd name="connsiteX6" fmla="*/ 0 w 9144000"/>
              <a:gd name="connsiteY6" fmla="*/ 28576 h 942975"/>
              <a:gd name="connsiteX0" fmla="*/ 0 w 9358313"/>
              <a:gd name="connsiteY0" fmla="*/ 14288 h 928687"/>
              <a:gd name="connsiteX1" fmla="*/ 6172200 w 9358313"/>
              <a:gd name="connsiteY1" fmla="*/ 0 h 928687"/>
              <a:gd name="connsiteX2" fmla="*/ 9358313 w 9358313"/>
              <a:gd name="connsiteY2" fmla="*/ 514350 h 928687"/>
              <a:gd name="connsiteX3" fmla="*/ 9144000 w 9358313"/>
              <a:gd name="connsiteY3" fmla="*/ 928687 h 928687"/>
              <a:gd name="connsiteX4" fmla="*/ 6886576 w 9358313"/>
              <a:gd name="connsiteY4" fmla="*/ 71438 h 928687"/>
              <a:gd name="connsiteX5" fmla="*/ 0 w 9358313"/>
              <a:gd name="connsiteY5" fmla="*/ 85725 h 928687"/>
              <a:gd name="connsiteX6" fmla="*/ 0 w 9358313"/>
              <a:gd name="connsiteY6" fmla="*/ 14288 h 928687"/>
              <a:gd name="connsiteX0" fmla="*/ 0 w 9144000"/>
              <a:gd name="connsiteY0" fmla="*/ 14288 h 928687"/>
              <a:gd name="connsiteX1" fmla="*/ 6172200 w 9144000"/>
              <a:gd name="connsiteY1" fmla="*/ 0 h 928687"/>
              <a:gd name="connsiteX2" fmla="*/ 9144000 w 9144000"/>
              <a:gd name="connsiteY2" fmla="*/ 471487 h 928687"/>
              <a:gd name="connsiteX3" fmla="*/ 9144000 w 9144000"/>
              <a:gd name="connsiteY3" fmla="*/ 928687 h 928687"/>
              <a:gd name="connsiteX4" fmla="*/ 6886576 w 9144000"/>
              <a:gd name="connsiteY4" fmla="*/ 71438 h 928687"/>
              <a:gd name="connsiteX5" fmla="*/ 0 w 9144000"/>
              <a:gd name="connsiteY5" fmla="*/ 85725 h 928687"/>
              <a:gd name="connsiteX6" fmla="*/ 0 w 9144000"/>
              <a:gd name="connsiteY6" fmla="*/ 14288 h 928687"/>
              <a:gd name="connsiteX0" fmla="*/ 0 w 9144000"/>
              <a:gd name="connsiteY0" fmla="*/ 71438 h 985837"/>
              <a:gd name="connsiteX1" fmla="*/ 6172200 w 9144000"/>
              <a:gd name="connsiteY1" fmla="*/ 57150 h 985837"/>
              <a:gd name="connsiteX2" fmla="*/ 9144000 w 9144000"/>
              <a:gd name="connsiteY2" fmla="*/ 528637 h 985837"/>
              <a:gd name="connsiteX3" fmla="*/ 9144000 w 9144000"/>
              <a:gd name="connsiteY3" fmla="*/ 985837 h 985837"/>
              <a:gd name="connsiteX4" fmla="*/ 6886576 w 9144000"/>
              <a:gd name="connsiteY4" fmla="*/ 128588 h 985837"/>
              <a:gd name="connsiteX5" fmla="*/ 0 w 9144000"/>
              <a:gd name="connsiteY5" fmla="*/ 142875 h 985837"/>
              <a:gd name="connsiteX6" fmla="*/ 0 w 9144000"/>
              <a:gd name="connsiteY6" fmla="*/ 71438 h 985837"/>
              <a:gd name="connsiteX0" fmla="*/ 0 w 9144000"/>
              <a:gd name="connsiteY0" fmla="*/ 71438 h 985837"/>
              <a:gd name="connsiteX1" fmla="*/ 6172200 w 9144000"/>
              <a:gd name="connsiteY1" fmla="*/ 57150 h 985837"/>
              <a:gd name="connsiteX2" fmla="*/ 9144000 w 9144000"/>
              <a:gd name="connsiteY2" fmla="*/ 528637 h 985837"/>
              <a:gd name="connsiteX3" fmla="*/ 9144000 w 9144000"/>
              <a:gd name="connsiteY3" fmla="*/ 985837 h 985837"/>
              <a:gd name="connsiteX4" fmla="*/ 6886576 w 9144000"/>
              <a:gd name="connsiteY4" fmla="*/ 128588 h 985837"/>
              <a:gd name="connsiteX5" fmla="*/ 0 w 9144000"/>
              <a:gd name="connsiteY5" fmla="*/ 142875 h 985837"/>
              <a:gd name="connsiteX6" fmla="*/ 0 w 9144000"/>
              <a:gd name="connsiteY6" fmla="*/ 71438 h 985837"/>
              <a:gd name="connsiteX0" fmla="*/ 0 w 9144000"/>
              <a:gd name="connsiteY0" fmla="*/ 71438 h 985837"/>
              <a:gd name="connsiteX1" fmla="*/ 6172200 w 9144000"/>
              <a:gd name="connsiteY1" fmla="*/ 57150 h 985837"/>
              <a:gd name="connsiteX2" fmla="*/ 9144000 w 9144000"/>
              <a:gd name="connsiteY2" fmla="*/ 528637 h 985837"/>
              <a:gd name="connsiteX3" fmla="*/ 9144000 w 9144000"/>
              <a:gd name="connsiteY3" fmla="*/ 985837 h 985837"/>
              <a:gd name="connsiteX4" fmla="*/ 6886576 w 9144000"/>
              <a:gd name="connsiteY4" fmla="*/ 128588 h 985837"/>
              <a:gd name="connsiteX5" fmla="*/ 0 w 9144000"/>
              <a:gd name="connsiteY5" fmla="*/ 142875 h 985837"/>
              <a:gd name="connsiteX6" fmla="*/ 0 w 9144000"/>
              <a:gd name="connsiteY6" fmla="*/ 71438 h 985837"/>
              <a:gd name="connsiteX0" fmla="*/ 0 w 9144000"/>
              <a:gd name="connsiteY0" fmla="*/ 71438 h 985837"/>
              <a:gd name="connsiteX1" fmla="*/ 6258827 w 9144000"/>
              <a:gd name="connsiteY1" fmla="*/ 47525 h 985837"/>
              <a:gd name="connsiteX2" fmla="*/ 9144000 w 9144000"/>
              <a:gd name="connsiteY2" fmla="*/ 528637 h 985837"/>
              <a:gd name="connsiteX3" fmla="*/ 9144000 w 9144000"/>
              <a:gd name="connsiteY3" fmla="*/ 985837 h 985837"/>
              <a:gd name="connsiteX4" fmla="*/ 6886576 w 9144000"/>
              <a:gd name="connsiteY4" fmla="*/ 128588 h 985837"/>
              <a:gd name="connsiteX5" fmla="*/ 0 w 9144000"/>
              <a:gd name="connsiteY5" fmla="*/ 142875 h 985837"/>
              <a:gd name="connsiteX6" fmla="*/ 0 w 9144000"/>
              <a:gd name="connsiteY6" fmla="*/ 71438 h 985837"/>
              <a:gd name="connsiteX0" fmla="*/ 0 w 9144000"/>
              <a:gd name="connsiteY0" fmla="*/ 71438 h 985837"/>
              <a:gd name="connsiteX1" fmla="*/ 6258827 w 9144000"/>
              <a:gd name="connsiteY1" fmla="*/ 47525 h 985837"/>
              <a:gd name="connsiteX2" fmla="*/ 9144000 w 9144000"/>
              <a:gd name="connsiteY2" fmla="*/ 528637 h 985837"/>
              <a:gd name="connsiteX3" fmla="*/ 9144000 w 9144000"/>
              <a:gd name="connsiteY3" fmla="*/ 985837 h 985837"/>
              <a:gd name="connsiteX4" fmla="*/ 6886576 w 9144000"/>
              <a:gd name="connsiteY4" fmla="*/ 128588 h 985837"/>
              <a:gd name="connsiteX5" fmla="*/ 0 w 9144000"/>
              <a:gd name="connsiteY5" fmla="*/ 142875 h 985837"/>
              <a:gd name="connsiteX6" fmla="*/ 0 w 9144000"/>
              <a:gd name="connsiteY6" fmla="*/ 71438 h 985837"/>
              <a:gd name="connsiteX0" fmla="*/ 0 w 9144000"/>
              <a:gd name="connsiteY0" fmla="*/ 71438 h 985837"/>
              <a:gd name="connsiteX1" fmla="*/ 6258827 w 9144000"/>
              <a:gd name="connsiteY1" fmla="*/ 47525 h 985837"/>
              <a:gd name="connsiteX2" fmla="*/ 9144000 w 9144000"/>
              <a:gd name="connsiteY2" fmla="*/ 528637 h 985837"/>
              <a:gd name="connsiteX3" fmla="*/ 9144000 w 9144000"/>
              <a:gd name="connsiteY3" fmla="*/ 985837 h 985837"/>
              <a:gd name="connsiteX4" fmla="*/ 6886576 w 9144000"/>
              <a:gd name="connsiteY4" fmla="*/ 128588 h 985837"/>
              <a:gd name="connsiteX5" fmla="*/ 0 w 9144000"/>
              <a:gd name="connsiteY5" fmla="*/ 142875 h 985837"/>
              <a:gd name="connsiteX6" fmla="*/ 0 w 9144000"/>
              <a:gd name="connsiteY6" fmla="*/ 71438 h 985837"/>
              <a:gd name="connsiteX0" fmla="*/ 0 w 9144000"/>
              <a:gd name="connsiteY0" fmla="*/ 71438 h 985837"/>
              <a:gd name="connsiteX1" fmla="*/ 6444260 w 9144000"/>
              <a:gd name="connsiteY1" fmla="*/ 63970 h 985837"/>
              <a:gd name="connsiteX2" fmla="*/ 9144000 w 9144000"/>
              <a:gd name="connsiteY2" fmla="*/ 528637 h 985837"/>
              <a:gd name="connsiteX3" fmla="*/ 9144000 w 9144000"/>
              <a:gd name="connsiteY3" fmla="*/ 985837 h 985837"/>
              <a:gd name="connsiteX4" fmla="*/ 6886576 w 9144000"/>
              <a:gd name="connsiteY4" fmla="*/ 128588 h 985837"/>
              <a:gd name="connsiteX5" fmla="*/ 0 w 9144000"/>
              <a:gd name="connsiteY5" fmla="*/ 142875 h 985837"/>
              <a:gd name="connsiteX6" fmla="*/ 0 w 9144000"/>
              <a:gd name="connsiteY6" fmla="*/ 71438 h 985837"/>
              <a:gd name="connsiteX0" fmla="*/ 0 w 9144000"/>
              <a:gd name="connsiteY0" fmla="*/ 21756 h 936155"/>
              <a:gd name="connsiteX1" fmla="*/ 6444260 w 9144000"/>
              <a:gd name="connsiteY1" fmla="*/ 14288 h 936155"/>
              <a:gd name="connsiteX2" fmla="*/ 9144000 w 9144000"/>
              <a:gd name="connsiteY2" fmla="*/ 478955 h 936155"/>
              <a:gd name="connsiteX3" fmla="*/ 9144000 w 9144000"/>
              <a:gd name="connsiteY3" fmla="*/ 936155 h 936155"/>
              <a:gd name="connsiteX4" fmla="*/ 6886576 w 9144000"/>
              <a:gd name="connsiteY4" fmla="*/ 78906 h 936155"/>
              <a:gd name="connsiteX5" fmla="*/ 0 w 9144000"/>
              <a:gd name="connsiteY5" fmla="*/ 93193 h 936155"/>
              <a:gd name="connsiteX6" fmla="*/ 0 w 9144000"/>
              <a:gd name="connsiteY6" fmla="*/ 21756 h 9361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00" h="936155">
                <a:moveTo>
                  <a:pt x="0" y="21756"/>
                </a:moveTo>
                <a:lnTo>
                  <a:pt x="6444260" y="14288"/>
                </a:lnTo>
                <a:cubicBezTo>
                  <a:pt x="7577735" y="0"/>
                  <a:pt x="8378540" y="56196"/>
                  <a:pt x="9144000" y="478955"/>
                </a:cubicBezTo>
                <a:lnTo>
                  <a:pt x="9144000" y="936155"/>
                </a:lnTo>
                <a:cubicBezTo>
                  <a:pt x="8734425" y="564680"/>
                  <a:pt x="8053388" y="107481"/>
                  <a:pt x="6886576" y="78906"/>
                </a:cubicBezTo>
                <a:lnTo>
                  <a:pt x="0" y="93193"/>
                </a:lnTo>
                <a:lnTo>
                  <a:pt x="0" y="21756"/>
                </a:lnTo>
                <a:close/>
              </a:path>
            </a:pathLst>
          </a:cu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그룹 11"/>
          <p:cNvGrpSpPr>
            <a:grpSpLocks/>
          </p:cNvGrpSpPr>
          <p:nvPr userDrawn="1"/>
        </p:nvGrpSpPr>
        <p:grpSpPr bwMode="auto">
          <a:xfrm>
            <a:off x="-157163" y="760413"/>
            <a:ext cx="9458326" cy="6597650"/>
            <a:chOff x="-157163" y="759900"/>
            <a:chExt cx="9458326" cy="6597841"/>
          </a:xfrm>
        </p:grpSpPr>
        <p:grpSp>
          <p:nvGrpSpPr>
            <p:cNvPr id="12" name="그룹 52"/>
            <p:cNvGrpSpPr>
              <a:grpSpLocks/>
            </p:cNvGrpSpPr>
            <p:nvPr/>
          </p:nvGrpSpPr>
          <p:grpSpPr bwMode="auto">
            <a:xfrm rot="-335466">
              <a:off x="-157163" y="759900"/>
              <a:ext cx="9458326" cy="6526725"/>
              <a:chOff x="-314326" y="331275"/>
              <a:chExt cx="9458326" cy="6526725"/>
            </a:xfrm>
          </p:grpSpPr>
          <p:sp>
            <p:nvSpPr>
              <p:cNvPr id="14" name="직사각형 13"/>
              <p:cNvSpPr/>
              <p:nvPr/>
            </p:nvSpPr>
            <p:spPr>
              <a:xfrm>
                <a:off x="-314326" y="537112"/>
                <a:ext cx="728663" cy="6115050"/>
              </a:xfrm>
              <a:prstGeom prst="rect">
                <a:avLst/>
              </a:prstGeom>
              <a:gradFill>
                <a:lin ang="16200000" scaled="0"/>
              </a:gradFill>
              <a:scene3d>
                <a:camera prst="orthographicFront">
                  <a:rot lat="0" lon="0" rev="0"/>
                </a:camera>
                <a:lightRig rig="threePt" dir="t">
                  <a:rot lat="0" lon="0" rev="6600000"/>
                </a:lightRig>
              </a:scene3d>
              <a:sp3d>
                <a:bevelT w="127000" h="127000"/>
              </a:sp3d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pic>
            <p:nvPicPr>
              <p:cNvPr id="15" name="그림 10" descr="19.png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331275"/>
                <a:ext cx="9144000" cy="65267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13" name="직사각형 12"/>
            <p:cNvSpPr/>
            <p:nvPr/>
          </p:nvSpPr>
          <p:spPr>
            <a:xfrm rot="21257556">
              <a:off x="706438" y="1310778"/>
              <a:ext cx="1290637" cy="6046963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75000"/>
                    <a:lumOff val="25000"/>
                    <a:alpha val="0"/>
                  </a:schemeClr>
                </a:gs>
                <a:gs pos="71000">
                  <a:schemeClr val="dk1">
                    <a:shade val="93000"/>
                    <a:satMod val="130000"/>
                    <a:alpha val="10000"/>
                  </a:schemeClr>
                </a:gs>
                <a:gs pos="100000">
                  <a:schemeClr val="dk1">
                    <a:shade val="94000"/>
                    <a:satMod val="135000"/>
                    <a:alpha val="30000"/>
                  </a:schemeClr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/>
            </a:p>
          </p:txBody>
        </p: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FB0A8-A173-4890-BA06-2CFD7FCBF209}" type="datetimeFigureOut">
              <a:rPr lang="ko-KR" altLang="en-US" smtClean="0"/>
              <a:pPr/>
              <a:t>2012-06-02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15F60-B570-4E5F-AE1A-F3AB09206F65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직사각형 6"/>
          <p:cNvSpPr/>
          <p:nvPr userDrawn="1"/>
        </p:nvSpPr>
        <p:spPr>
          <a:xfrm>
            <a:off x="0" y="6511925"/>
            <a:ext cx="9144000" cy="34607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/>
          </a:p>
        </p:txBody>
      </p:sp>
      <p:sp>
        <p:nvSpPr>
          <p:cNvPr id="8" name="자유형 7"/>
          <p:cNvSpPr/>
          <p:nvPr userDrawn="1"/>
        </p:nvSpPr>
        <p:spPr>
          <a:xfrm>
            <a:off x="0" y="0"/>
            <a:ext cx="9144000" cy="1628775"/>
          </a:xfrm>
          <a:custGeom>
            <a:avLst/>
            <a:gdLst>
              <a:gd name="connsiteX0" fmla="*/ 0 w 9144000"/>
              <a:gd name="connsiteY0" fmla="*/ 0 h 1014413"/>
              <a:gd name="connsiteX1" fmla="*/ 9144000 w 9144000"/>
              <a:gd name="connsiteY1" fmla="*/ 0 h 1014413"/>
              <a:gd name="connsiteX2" fmla="*/ 9144000 w 9144000"/>
              <a:gd name="connsiteY2" fmla="*/ 1014413 h 1014413"/>
              <a:gd name="connsiteX3" fmla="*/ 0 w 9144000"/>
              <a:gd name="connsiteY3" fmla="*/ 1014413 h 1014413"/>
              <a:gd name="connsiteX4" fmla="*/ 0 w 9144000"/>
              <a:gd name="connsiteY4" fmla="*/ 0 h 1014413"/>
              <a:gd name="connsiteX0" fmla="*/ 0 w 9144000"/>
              <a:gd name="connsiteY0" fmla="*/ 0 h 1843088"/>
              <a:gd name="connsiteX1" fmla="*/ 9144000 w 9144000"/>
              <a:gd name="connsiteY1" fmla="*/ 0 h 1843088"/>
              <a:gd name="connsiteX2" fmla="*/ 9144000 w 9144000"/>
              <a:gd name="connsiteY2" fmla="*/ 1843088 h 1843088"/>
              <a:gd name="connsiteX3" fmla="*/ 0 w 9144000"/>
              <a:gd name="connsiteY3" fmla="*/ 1014413 h 1843088"/>
              <a:gd name="connsiteX4" fmla="*/ 0 w 9144000"/>
              <a:gd name="connsiteY4" fmla="*/ 0 h 1843088"/>
              <a:gd name="connsiteX0" fmla="*/ 0 w 9144000"/>
              <a:gd name="connsiteY0" fmla="*/ 0 h 1843088"/>
              <a:gd name="connsiteX1" fmla="*/ 9144000 w 9144000"/>
              <a:gd name="connsiteY1" fmla="*/ 0 h 1843088"/>
              <a:gd name="connsiteX2" fmla="*/ 9144000 w 9144000"/>
              <a:gd name="connsiteY2" fmla="*/ 1843088 h 1843088"/>
              <a:gd name="connsiteX3" fmla="*/ 0 w 9144000"/>
              <a:gd name="connsiteY3" fmla="*/ 728663 h 1843088"/>
              <a:gd name="connsiteX4" fmla="*/ 0 w 9144000"/>
              <a:gd name="connsiteY4" fmla="*/ 0 h 1843088"/>
              <a:gd name="connsiteX0" fmla="*/ 0 w 9144000"/>
              <a:gd name="connsiteY0" fmla="*/ 0 h 1843088"/>
              <a:gd name="connsiteX1" fmla="*/ 9144000 w 9144000"/>
              <a:gd name="connsiteY1" fmla="*/ 0 h 1843088"/>
              <a:gd name="connsiteX2" fmla="*/ 9144000 w 9144000"/>
              <a:gd name="connsiteY2" fmla="*/ 1843088 h 1843088"/>
              <a:gd name="connsiteX3" fmla="*/ 0 w 9144000"/>
              <a:gd name="connsiteY3" fmla="*/ 728663 h 1843088"/>
              <a:gd name="connsiteX4" fmla="*/ 0 w 9144000"/>
              <a:gd name="connsiteY4" fmla="*/ 0 h 1843088"/>
              <a:gd name="connsiteX0" fmla="*/ 0 w 9144000"/>
              <a:gd name="connsiteY0" fmla="*/ 0 h 1843088"/>
              <a:gd name="connsiteX1" fmla="*/ 9144000 w 9144000"/>
              <a:gd name="connsiteY1" fmla="*/ 0 h 1843088"/>
              <a:gd name="connsiteX2" fmla="*/ 9144000 w 9144000"/>
              <a:gd name="connsiteY2" fmla="*/ 1843088 h 1843088"/>
              <a:gd name="connsiteX3" fmla="*/ 0 w 9144000"/>
              <a:gd name="connsiteY3" fmla="*/ 728663 h 1843088"/>
              <a:gd name="connsiteX4" fmla="*/ 0 w 9144000"/>
              <a:gd name="connsiteY4" fmla="*/ 0 h 1843088"/>
              <a:gd name="connsiteX0" fmla="*/ 0 w 9144000"/>
              <a:gd name="connsiteY0" fmla="*/ 0 h 1843088"/>
              <a:gd name="connsiteX1" fmla="*/ 9144000 w 9144000"/>
              <a:gd name="connsiteY1" fmla="*/ 0 h 1843088"/>
              <a:gd name="connsiteX2" fmla="*/ 9144000 w 9144000"/>
              <a:gd name="connsiteY2" fmla="*/ 1843088 h 1843088"/>
              <a:gd name="connsiteX3" fmla="*/ 0 w 9144000"/>
              <a:gd name="connsiteY3" fmla="*/ 728663 h 1843088"/>
              <a:gd name="connsiteX4" fmla="*/ 0 w 9144000"/>
              <a:gd name="connsiteY4" fmla="*/ 0 h 1843088"/>
              <a:gd name="connsiteX0" fmla="*/ 0 w 9144000"/>
              <a:gd name="connsiteY0" fmla="*/ 0 h 1843088"/>
              <a:gd name="connsiteX1" fmla="*/ 9144000 w 9144000"/>
              <a:gd name="connsiteY1" fmla="*/ 0 h 1843088"/>
              <a:gd name="connsiteX2" fmla="*/ 9144000 w 9144000"/>
              <a:gd name="connsiteY2" fmla="*/ 1843088 h 1843088"/>
              <a:gd name="connsiteX3" fmla="*/ 0 w 9144000"/>
              <a:gd name="connsiteY3" fmla="*/ 728663 h 1843088"/>
              <a:gd name="connsiteX4" fmla="*/ 0 w 9144000"/>
              <a:gd name="connsiteY4" fmla="*/ 0 h 1843088"/>
              <a:gd name="connsiteX0" fmla="*/ 0 w 9144000"/>
              <a:gd name="connsiteY0" fmla="*/ 0 h 1990725"/>
              <a:gd name="connsiteX1" fmla="*/ 9144000 w 9144000"/>
              <a:gd name="connsiteY1" fmla="*/ 0 h 1990725"/>
              <a:gd name="connsiteX2" fmla="*/ 9144000 w 9144000"/>
              <a:gd name="connsiteY2" fmla="*/ 1843088 h 1990725"/>
              <a:gd name="connsiteX3" fmla="*/ 5743575 w 9144000"/>
              <a:gd name="connsiteY3" fmla="*/ 885824 h 1990725"/>
              <a:gd name="connsiteX4" fmla="*/ 0 w 9144000"/>
              <a:gd name="connsiteY4" fmla="*/ 728663 h 1990725"/>
              <a:gd name="connsiteX5" fmla="*/ 0 w 9144000"/>
              <a:gd name="connsiteY5" fmla="*/ 0 h 1990725"/>
              <a:gd name="connsiteX0" fmla="*/ 0 w 9144000"/>
              <a:gd name="connsiteY0" fmla="*/ 0 h 1990725"/>
              <a:gd name="connsiteX1" fmla="*/ 9144000 w 9144000"/>
              <a:gd name="connsiteY1" fmla="*/ 0 h 1990725"/>
              <a:gd name="connsiteX2" fmla="*/ 9144000 w 9144000"/>
              <a:gd name="connsiteY2" fmla="*/ 1843088 h 1990725"/>
              <a:gd name="connsiteX3" fmla="*/ 5743575 w 9144000"/>
              <a:gd name="connsiteY3" fmla="*/ 885824 h 1990725"/>
              <a:gd name="connsiteX4" fmla="*/ 0 w 9144000"/>
              <a:gd name="connsiteY4" fmla="*/ 728663 h 1990725"/>
              <a:gd name="connsiteX5" fmla="*/ 0 w 9144000"/>
              <a:gd name="connsiteY5" fmla="*/ 0 h 1990725"/>
              <a:gd name="connsiteX0" fmla="*/ 0 w 9144000"/>
              <a:gd name="connsiteY0" fmla="*/ 0 h 1990725"/>
              <a:gd name="connsiteX1" fmla="*/ 9144000 w 9144000"/>
              <a:gd name="connsiteY1" fmla="*/ 0 h 1990725"/>
              <a:gd name="connsiteX2" fmla="*/ 9144000 w 9144000"/>
              <a:gd name="connsiteY2" fmla="*/ 1843088 h 1990725"/>
              <a:gd name="connsiteX3" fmla="*/ 5743575 w 9144000"/>
              <a:gd name="connsiteY3" fmla="*/ 885824 h 1990725"/>
              <a:gd name="connsiteX4" fmla="*/ 0 w 9144000"/>
              <a:gd name="connsiteY4" fmla="*/ 728663 h 1990725"/>
              <a:gd name="connsiteX5" fmla="*/ 0 w 9144000"/>
              <a:gd name="connsiteY5" fmla="*/ 0 h 1990725"/>
              <a:gd name="connsiteX0" fmla="*/ 0 w 9144000"/>
              <a:gd name="connsiteY0" fmla="*/ 0 h 1990725"/>
              <a:gd name="connsiteX1" fmla="*/ 9144000 w 9144000"/>
              <a:gd name="connsiteY1" fmla="*/ 0 h 1990725"/>
              <a:gd name="connsiteX2" fmla="*/ 9144000 w 9144000"/>
              <a:gd name="connsiteY2" fmla="*/ 1843088 h 1990725"/>
              <a:gd name="connsiteX3" fmla="*/ 6472237 w 9144000"/>
              <a:gd name="connsiteY3" fmla="*/ 871536 h 1990725"/>
              <a:gd name="connsiteX4" fmla="*/ 0 w 9144000"/>
              <a:gd name="connsiteY4" fmla="*/ 728663 h 1990725"/>
              <a:gd name="connsiteX5" fmla="*/ 0 w 9144000"/>
              <a:gd name="connsiteY5" fmla="*/ 0 h 1990725"/>
              <a:gd name="connsiteX0" fmla="*/ 0 w 9144000"/>
              <a:gd name="connsiteY0" fmla="*/ 0 h 1843088"/>
              <a:gd name="connsiteX1" fmla="*/ 9144000 w 9144000"/>
              <a:gd name="connsiteY1" fmla="*/ 0 h 1843088"/>
              <a:gd name="connsiteX2" fmla="*/ 9144000 w 9144000"/>
              <a:gd name="connsiteY2" fmla="*/ 1843088 h 1843088"/>
              <a:gd name="connsiteX3" fmla="*/ 6472237 w 9144000"/>
              <a:gd name="connsiteY3" fmla="*/ 871536 h 1843088"/>
              <a:gd name="connsiteX4" fmla="*/ 0 w 9144000"/>
              <a:gd name="connsiteY4" fmla="*/ 728663 h 1843088"/>
              <a:gd name="connsiteX5" fmla="*/ 0 w 9144000"/>
              <a:gd name="connsiteY5" fmla="*/ 0 h 1843088"/>
              <a:gd name="connsiteX0" fmla="*/ 0 w 9144000"/>
              <a:gd name="connsiteY0" fmla="*/ 0 h 1843088"/>
              <a:gd name="connsiteX1" fmla="*/ 9144000 w 9144000"/>
              <a:gd name="connsiteY1" fmla="*/ 0 h 1843088"/>
              <a:gd name="connsiteX2" fmla="*/ 9144000 w 9144000"/>
              <a:gd name="connsiteY2" fmla="*/ 1843088 h 1843088"/>
              <a:gd name="connsiteX3" fmla="*/ 6958012 w 9144000"/>
              <a:gd name="connsiteY3" fmla="*/ 842961 h 1843088"/>
              <a:gd name="connsiteX4" fmla="*/ 0 w 9144000"/>
              <a:gd name="connsiteY4" fmla="*/ 728663 h 1843088"/>
              <a:gd name="connsiteX5" fmla="*/ 0 w 9144000"/>
              <a:gd name="connsiteY5" fmla="*/ 0 h 1843088"/>
              <a:gd name="connsiteX0" fmla="*/ 0 w 9144000"/>
              <a:gd name="connsiteY0" fmla="*/ 0 h 1843088"/>
              <a:gd name="connsiteX1" fmla="*/ 9144000 w 9144000"/>
              <a:gd name="connsiteY1" fmla="*/ 0 h 1843088"/>
              <a:gd name="connsiteX2" fmla="*/ 9144000 w 9144000"/>
              <a:gd name="connsiteY2" fmla="*/ 1843088 h 1843088"/>
              <a:gd name="connsiteX3" fmla="*/ 6958012 w 9144000"/>
              <a:gd name="connsiteY3" fmla="*/ 842961 h 1843088"/>
              <a:gd name="connsiteX4" fmla="*/ 0 w 9144000"/>
              <a:gd name="connsiteY4" fmla="*/ 728663 h 1843088"/>
              <a:gd name="connsiteX5" fmla="*/ 0 w 9144000"/>
              <a:gd name="connsiteY5" fmla="*/ 0 h 1843088"/>
              <a:gd name="connsiteX0" fmla="*/ 0 w 9144000"/>
              <a:gd name="connsiteY0" fmla="*/ 0 h 1843088"/>
              <a:gd name="connsiteX1" fmla="*/ 9144000 w 9144000"/>
              <a:gd name="connsiteY1" fmla="*/ 0 h 1843088"/>
              <a:gd name="connsiteX2" fmla="*/ 9144000 w 9144000"/>
              <a:gd name="connsiteY2" fmla="*/ 1843088 h 1843088"/>
              <a:gd name="connsiteX3" fmla="*/ 6900862 w 9144000"/>
              <a:gd name="connsiteY3" fmla="*/ 800099 h 1843088"/>
              <a:gd name="connsiteX4" fmla="*/ 0 w 9144000"/>
              <a:gd name="connsiteY4" fmla="*/ 728663 h 1843088"/>
              <a:gd name="connsiteX5" fmla="*/ 0 w 9144000"/>
              <a:gd name="connsiteY5" fmla="*/ 0 h 1843088"/>
              <a:gd name="connsiteX0" fmla="*/ 0 w 9144000"/>
              <a:gd name="connsiteY0" fmla="*/ 0 h 1843088"/>
              <a:gd name="connsiteX1" fmla="*/ 9144000 w 9144000"/>
              <a:gd name="connsiteY1" fmla="*/ 0 h 1843088"/>
              <a:gd name="connsiteX2" fmla="*/ 9144000 w 9144000"/>
              <a:gd name="connsiteY2" fmla="*/ 1843088 h 1843088"/>
              <a:gd name="connsiteX3" fmla="*/ 6900862 w 9144000"/>
              <a:gd name="connsiteY3" fmla="*/ 800099 h 1843088"/>
              <a:gd name="connsiteX4" fmla="*/ 0 w 9144000"/>
              <a:gd name="connsiteY4" fmla="*/ 728663 h 1843088"/>
              <a:gd name="connsiteX5" fmla="*/ 0 w 9144000"/>
              <a:gd name="connsiteY5" fmla="*/ 0 h 1843088"/>
              <a:gd name="connsiteX0" fmla="*/ 0 w 9144000"/>
              <a:gd name="connsiteY0" fmla="*/ 0 h 1843088"/>
              <a:gd name="connsiteX1" fmla="*/ 9144000 w 9144000"/>
              <a:gd name="connsiteY1" fmla="*/ 0 h 1843088"/>
              <a:gd name="connsiteX2" fmla="*/ 9144000 w 9144000"/>
              <a:gd name="connsiteY2" fmla="*/ 1843088 h 1843088"/>
              <a:gd name="connsiteX3" fmla="*/ 6948330 w 9144000"/>
              <a:gd name="connsiteY3" fmla="*/ 764629 h 1843088"/>
              <a:gd name="connsiteX4" fmla="*/ 0 w 9144000"/>
              <a:gd name="connsiteY4" fmla="*/ 728663 h 1843088"/>
              <a:gd name="connsiteX5" fmla="*/ 0 w 9144000"/>
              <a:gd name="connsiteY5" fmla="*/ 0 h 1843088"/>
              <a:gd name="connsiteX0" fmla="*/ 0 w 9144000"/>
              <a:gd name="connsiteY0" fmla="*/ 0 h 1843088"/>
              <a:gd name="connsiteX1" fmla="*/ 9144000 w 9144000"/>
              <a:gd name="connsiteY1" fmla="*/ 0 h 1843088"/>
              <a:gd name="connsiteX2" fmla="*/ 9144000 w 9144000"/>
              <a:gd name="connsiteY2" fmla="*/ 1843088 h 1843088"/>
              <a:gd name="connsiteX3" fmla="*/ 6804310 w 9144000"/>
              <a:gd name="connsiteY3" fmla="*/ 764629 h 1843088"/>
              <a:gd name="connsiteX4" fmla="*/ 0 w 9144000"/>
              <a:gd name="connsiteY4" fmla="*/ 728663 h 1843088"/>
              <a:gd name="connsiteX5" fmla="*/ 0 w 9144000"/>
              <a:gd name="connsiteY5" fmla="*/ 0 h 1843088"/>
              <a:gd name="connsiteX0" fmla="*/ 0 w 9144000"/>
              <a:gd name="connsiteY0" fmla="*/ 0 h 1628775"/>
              <a:gd name="connsiteX1" fmla="*/ 9144000 w 9144000"/>
              <a:gd name="connsiteY1" fmla="*/ 0 h 1628775"/>
              <a:gd name="connsiteX2" fmla="*/ 9144000 w 9144000"/>
              <a:gd name="connsiteY2" fmla="*/ 1628775 h 1628775"/>
              <a:gd name="connsiteX3" fmla="*/ 6804310 w 9144000"/>
              <a:gd name="connsiteY3" fmla="*/ 764629 h 1628775"/>
              <a:gd name="connsiteX4" fmla="*/ 0 w 9144000"/>
              <a:gd name="connsiteY4" fmla="*/ 728663 h 1628775"/>
              <a:gd name="connsiteX5" fmla="*/ 0 w 9144000"/>
              <a:gd name="connsiteY5" fmla="*/ 0 h 1628775"/>
              <a:gd name="connsiteX0" fmla="*/ 0 w 9144000"/>
              <a:gd name="connsiteY0" fmla="*/ 0 h 1628775"/>
              <a:gd name="connsiteX1" fmla="*/ 9144000 w 9144000"/>
              <a:gd name="connsiteY1" fmla="*/ 0 h 1628775"/>
              <a:gd name="connsiteX2" fmla="*/ 9144000 w 9144000"/>
              <a:gd name="connsiteY2" fmla="*/ 1628775 h 1628775"/>
              <a:gd name="connsiteX3" fmla="*/ 6804310 w 9144000"/>
              <a:gd name="connsiteY3" fmla="*/ 764629 h 1628775"/>
              <a:gd name="connsiteX4" fmla="*/ 0 w 9144000"/>
              <a:gd name="connsiteY4" fmla="*/ 728663 h 1628775"/>
              <a:gd name="connsiteX5" fmla="*/ 0 w 9144000"/>
              <a:gd name="connsiteY5" fmla="*/ 0 h 1628775"/>
              <a:gd name="connsiteX0" fmla="*/ 0 w 9144000"/>
              <a:gd name="connsiteY0" fmla="*/ 0 h 1628775"/>
              <a:gd name="connsiteX1" fmla="*/ 9144000 w 9144000"/>
              <a:gd name="connsiteY1" fmla="*/ 0 h 1628775"/>
              <a:gd name="connsiteX2" fmla="*/ 9144000 w 9144000"/>
              <a:gd name="connsiteY2" fmla="*/ 1628775 h 1628775"/>
              <a:gd name="connsiteX3" fmla="*/ 6804310 w 9144000"/>
              <a:gd name="connsiteY3" fmla="*/ 764629 h 1628775"/>
              <a:gd name="connsiteX4" fmla="*/ 0 w 9144000"/>
              <a:gd name="connsiteY4" fmla="*/ 728663 h 1628775"/>
              <a:gd name="connsiteX5" fmla="*/ 0 w 9144000"/>
              <a:gd name="connsiteY5" fmla="*/ 0 h 1628775"/>
              <a:gd name="connsiteX0" fmla="*/ 0 w 9144000"/>
              <a:gd name="connsiteY0" fmla="*/ 0 h 1628775"/>
              <a:gd name="connsiteX1" fmla="*/ 9144000 w 9144000"/>
              <a:gd name="connsiteY1" fmla="*/ 0 h 1628775"/>
              <a:gd name="connsiteX2" fmla="*/ 9144000 w 9144000"/>
              <a:gd name="connsiteY2" fmla="*/ 1628775 h 1628775"/>
              <a:gd name="connsiteX3" fmla="*/ 6804310 w 9144000"/>
              <a:gd name="connsiteY3" fmla="*/ 764629 h 1628775"/>
              <a:gd name="connsiteX4" fmla="*/ 0 w 9144000"/>
              <a:gd name="connsiteY4" fmla="*/ 728663 h 1628775"/>
              <a:gd name="connsiteX5" fmla="*/ 0 w 9144000"/>
              <a:gd name="connsiteY5" fmla="*/ 0 h 1628775"/>
              <a:gd name="connsiteX0" fmla="*/ 0 w 9144000"/>
              <a:gd name="connsiteY0" fmla="*/ 0 h 1628775"/>
              <a:gd name="connsiteX1" fmla="*/ 9144000 w 9144000"/>
              <a:gd name="connsiteY1" fmla="*/ 0 h 1628775"/>
              <a:gd name="connsiteX2" fmla="*/ 9144000 w 9144000"/>
              <a:gd name="connsiteY2" fmla="*/ 1628775 h 1628775"/>
              <a:gd name="connsiteX3" fmla="*/ 6804310 w 9144000"/>
              <a:gd name="connsiteY3" fmla="*/ 764629 h 1628775"/>
              <a:gd name="connsiteX4" fmla="*/ 0 w 9144000"/>
              <a:gd name="connsiteY4" fmla="*/ 728663 h 1628775"/>
              <a:gd name="connsiteX5" fmla="*/ 0 w 9144000"/>
              <a:gd name="connsiteY5" fmla="*/ 0 h 1628775"/>
              <a:gd name="connsiteX0" fmla="*/ 0 w 9144000"/>
              <a:gd name="connsiteY0" fmla="*/ 0 h 1628775"/>
              <a:gd name="connsiteX1" fmla="*/ 9144000 w 9144000"/>
              <a:gd name="connsiteY1" fmla="*/ 0 h 1628775"/>
              <a:gd name="connsiteX2" fmla="*/ 9144000 w 9144000"/>
              <a:gd name="connsiteY2" fmla="*/ 1628775 h 1628775"/>
              <a:gd name="connsiteX3" fmla="*/ 6804310 w 9144000"/>
              <a:gd name="connsiteY3" fmla="*/ 764629 h 1628775"/>
              <a:gd name="connsiteX4" fmla="*/ 0 w 9144000"/>
              <a:gd name="connsiteY4" fmla="*/ 728663 h 1628775"/>
              <a:gd name="connsiteX5" fmla="*/ 0 w 9144000"/>
              <a:gd name="connsiteY5" fmla="*/ 0 h 1628775"/>
              <a:gd name="connsiteX0" fmla="*/ 0 w 9144000"/>
              <a:gd name="connsiteY0" fmla="*/ 0 h 1628775"/>
              <a:gd name="connsiteX1" fmla="*/ 9144000 w 9144000"/>
              <a:gd name="connsiteY1" fmla="*/ 0 h 1628775"/>
              <a:gd name="connsiteX2" fmla="*/ 9144000 w 9144000"/>
              <a:gd name="connsiteY2" fmla="*/ 1628775 h 1628775"/>
              <a:gd name="connsiteX3" fmla="*/ 6804310 w 9144000"/>
              <a:gd name="connsiteY3" fmla="*/ 764629 h 1628775"/>
              <a:gd name="connsiteX4" fmla="*/ 0 w 9144000"/>
              <a:gd name="connsiteY4" fmla="*/ 728663 h 1628775"/>
              <a:gd name="connsiteX5" fmla="*/ 0 w 9144000"/>
              <a:gd name="connsiteY5" fmla="*/ 0 h 1628775"/>
              <a:gd name="connsiteX0" fmla="*/ 0 w 9144000"/>
              <a:gd name="connsiteY0" fmla="*/ 0 h 1628775"/>
              <a:gd name="connsiteX1" fmla="*/ 9144000 w 9144000"/>
              <a:gd name="connsiteY1" fmla="*/ 0 h 1628775"/>
              <a:gd name="connsiteX2" fmla="*/ 9144000 w 9144000"/>
              <a:gd name="connsiteY2" fmla="*/ 1628775 h 1628775"/>
              <a:gd name="connsiteX3" fmla="*/ 6804310 w 9144000"/>
              <a:gd name="connsiteY3" fmla="*/ 764629 h 1628775"/>
              <a:gd name="connsiteX4" fmla="*/ 0 w 9144000"/>
              <a:gd name="connsiteY4" fmla="*/ 728663 h 1628775"/>
              <a:gd name="connsiteX5" fmla="*/ 0 w 9144000"/>
              <a:gd name="connsiteY5" fmla="*/ 0 h 1628775"/>
              <a:gd name="connsiteX0" fmla="*/ 0 w 9144000"/>
              <a:gd name="connsiteY0" fmla="*/ 0 h 1628775"/>
              <a:gd name="connsiteX1" fmla="*/ 9144000 w 9144000"/>
              <a:gd name="connsiteY1" fmla="*/ 0 h 1628775"/>
              <a:gd name="connsiteX2" fmla="*/ 9144000 w 9144000"/>
              <a:gd name="connsiteY2" fmla="*/ 1628775 h 1628775"/>
              <a:gd name="connsiteX3" fmla="*/ 6804310 w 9144000"/>
              <a:gd name="connsiteY3" fmla="*/ 764629 h 1628775"/>
              <a:gd name="connsiteX4" fmla="*/ 0 w 9144000"/>
              <a:gd name="connsiteY4" fmla="*/ 728663 h 1628775"/>
              <a:gd name="connsiteX5" fmla="*/ 0 w 9144000"/>
              <a:gd name="connsiteY5" fmla="*/ 0 h 1628775"/>
              <a:gd name="connsiteX0" fmla="*/ 0 w 9144000"/>
              <a:gd name="connsiteY0" fmla="*/ 0 h 1628775"/>
              <a:gd name="connsiteX1" fmla="*/ 9144000 w 9144000"/>
              <a:gd name="connsiteY1" fmla="*/ 0 h 1628775"/>
              <a:gd name="connsiteX2" fmla="*/ 9144000 w 9144000"/>
              <a:gd name="connsiteY2" fmla="*/ 1628775 h 1628775"/>
              <a:gd name="connsiteX3" fmla="*/ 6804310 w 9144000"/>
              <a:gd name="connsiteY3" fmla="*/ 764629 h 1628775"/>
              <a:gd name="connsiteX4" fmla="*/ 0 w 9144000"/>
              <a:gd name="connsiteY4" fmla="*/ 728663 h 1628775"/>
              <a:gd name="connsiteX5" fmla="*/ 0 w 9144000"/>
              <a:gd name="connsiteY5" fmla="*/ 0 h 1628775"/>
              <a:gd name="connsiteX0" fmla="*/ 0 w 9144000"/>
              <a:gd name="connsiteY0" fmla="*/ 0 h 1628775"/>
              <a:gd name="connsiteX1" fmla="*/ 9144000 w 9144000"/>
              <a:gd name="connsiteY1" fmla="*/ 0 h 1628775"/>
              <a:gd name="connsiteX2" fmla="*/ 9144000 w 9144000"/>
              <a:gd name="connsiteY2" fmla="*/ 1628775 h 1628775"/>
              <a:gd name="connsiteX3" fmla="*/ 6876320 w 9144000"/>
              <a:gd name="connsiteY3" fmla="*/ 764630 h 1628775"/>
              <a:gd name="connsiteX4" fmla="*/ 0 w 9144000"/>
              <a:gd name="connsiteY4" fmla="*/ 728663 h 1628775"/>
              <a:gd name="connsiteX5" fmla="*/ 0 w 9144000"/>
              <a:gd name="connsiteY5" fmla="*/ 0 h 1628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000" h="1628775">
                <a:moveTo>
                  <a:pt x="0" y="0"/>
                </a:moveTo>
                <a:lnTo>
                  <a:pt x="9144000" y="0"/>
                </a:lnTo>
                <a:lnTo>
                  <a:pt x="9144000" y="1628775"/>
                </a:lnTo>
                <a:cubicBezTo>
                  <a:pt x="8848724" y="1304925"/>
                  <a:pt x="8500333" y="764629"/>
                  <a:pt x="6876320" y="764630"/>
                </a:cubicBezTo>
                <a:lnTo>
                  <a:pt x="0" y="728663"/>
                </a:lnTo>
                <a:lnTo>
                  <a:pt x="0" y="0"/>
                </a:lnTo>
                <a:close/>
              </a:path>
            </a:pathLst>
          </a:cu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>
              <a:solidFill>
                <a:prstClr val="white"/>
              </a:solidFill>
            </a:endParaRPr>
          </a:p>
        </p:txBody>
      </p:sp>
      <p:sp>
        <p:nvSpPr>
          <p:cNvPr id="10" name="자유형 9"/>
          <p:cNvSpPr/>
          <p:nvPr userDrawn="1"/>
        </p:nvSpPr>
        <p:spPr>
          <a:xfrm>
            <a:off x="0" y="692175"/>
            <a:ext cx="9144000" cy="936625"/>
          </a:xfrm>
          <a:custGeom>
            <a:avLst/>
            <a:gdLst>
              <a:gd name="connsiteX0" fmla="*/ 0 w 7672388"/>
              <a:gd name="connsiteY0" fmla="*/ 0 h 71437"/>
              <a:gd name="connsiteX1" fmla="*/ 7672388 w 7672388"/>
              <a:gd name="connsiteY1" fmla="*/ 0 h 71437"/>
              <a:gd name="connsiteX2" fmla="*/ 7672388 w 7672388"/>
              <a:gd name="connsiteY2" fmla="*/ 71437 h 71437"/>
              <a:gd name="connsiteX3" fmla="*/ 0 w 7672388"/>
              <a:gd name="connsiteY3" fmla="*/ 71437 h 71437"/>
              <a:gd name="connsiteX4" fmla="*/ 0 w 7672388"/>
              <a:gd name="connsiteY4" fmla="*/ 0 h 71437"/>
              <a:gd name="connsiteX0" fmla="*/ 0 w 9144000"/>
              <a:gd name="connsiteY0" fmla="*/ 42863 h 114300"/>
              <a:gd name="connsiteX1" fmla="*/ 9144000 w 9144000"/>
              <a:gd name="connsiteY1" fmla="*/ 0 h 114300"/>
              <a:gd name="connsiteX2" fmla="*/ 7672388 w 9144000"/>
              <a:gd name="connsiteY2" fmla="*/ 114300 h 114300"/>
              <a:gd name="connsiteX3" fmla="*/ 0 w 9144000"/>
              <a:gd name="connsiteY3" fmla="*/ 114300 h 114300"/>
              <a:gd name="connsiteX4" fmla="*/ 0 w 9144000"/>
              <a:gd name="connsiteY4" fmla="*/ 42863 h 114300"/>
              <a:gd name="connsiteX0" fmla="*/ 0 w 9144000"/>
              <a:gd name="connsiteY0" fmla="*/ 42863 h 114300"/>
              <a:gd name="connsiteX1" fmla="*/ 9144000 w 9144000"/>
              <a:gd name="connsiteY1" fmla="*/ 0 h 114300"/>
              <a:gd name="connsiteX2" fmla="*/ 7972425 w 9144000"/>
              <a:gd name="connsiteY2" fmla="*/ 85725 h 114300"/>
              <a:gd name="connsiteX3" fmla="*/ 7672388 w 9144000"/>
              <a:gd name="connsiteY3" fmla="*/ 114300 h 114300"/>
              <a:gd name="connsiteX4" fmla="*/ 0 w 9144000"/>
              <a:gd name="connsiteY4" fmla="*/ 114300 h 114300"/>
              <a:gd name="connsiteX5" fmla="*/ 0 w 9144000"/>
              <a:gd name="connsiteY5" fmla="*/ 42863 h 114300"/>
              <a:gd name="connsiteX0" fmla="*/ 0 w 9144000"/>
              <a:gd name="connsiteY0" fmla="*/ 42863 h 957262"/>
              <a:gd name="connsiteX1" fmla="*/ 9144000 w 9144000"/>
              <a:gd name="connsiteY1" fmla="*/ 0 h 957262"/>
              <a:gd name="connsiteX2" fmla="*/ 9144000 w 9144000"/>
              <a:gd name="connsiteY2" fmla="*/ 957262 h 957262"/>
              <a:gd name="connsiteX3" fmla="*/ 7672388 w 9144000"/>
              <a:gd name="connsiteY3" fmla="*/ 114300 h 957262"/>
              <a:gd name="connsiteX4" fmla="*/ 0 w 9144000"/>
              <a:gd name="connsiteY4" fmla="*/ 114300 h 957262"/>
              <a:gd name="connsiteX5" fmla="*/ 0 w 9144000"/>
              <a:gd name="connsiteY5" fmla="*/ 42863 h 957262"/>
              <a:gd name="connsiteX0" fmla="*/ 0 w 9144000"/>
              <a:gd name="connsiteY0" fmla="*/ 42863 h 957262"/>
              <a:gd name="connsiteX1" fmla="*/ 9144000 w 9144000"/>
              <a:gd name="connsiteY1" fmla="*/ 0 h 957262"/>
              <a:gd name="connsiteX2" fmla="*/ 9144000 w 9144000"/>
              <a:gd name="connsiteY2" fmla="*/ 957262 h 957262"/>
              <a:gd name="connsiteX3" fmla="*/ 6886576 w 9144000"/>
              <a:gd name="connsiteY3" fmla="*/ 100013 h 957262"/>
              <a:gd name="connsiteX4" fmla="*/ 0 w 9144000"/>
              <a:gd name="connsiteY4" fmla="*/ 114300 h 957262"/>
              <a:gd name="connsiteX5" fmla="*/ 0 w 9144000"/>
              <a:gd name="connsiteY5" fmla="*/ 42863 h 957262"/>
              <a:gd name="connsiteX0" fmla="*/ 0 w 9144000"/>
              <a:gd name="connsiteY0" fmla="*/ 0 h 914399"/>
              <a:gd name="connsiteX1" fmla="*/ 9144000 w 9144000"/>
              <a:gd name="connsiteY1" fmla="*/ 42862 h 914399"/>
              <a:gd name="connsiteX2" fmla="*/ 9144000 w 9144000"/>
              <a:gd name="connsiteY2" fmla="*/ 914399 h 914399"/>
              <a:gd name="connsiteX3" fmla="*/ 6886576 w 9144000"/>
              <a:gd name="connsiteY3" fmla="*/ 57150 h 914399"/>
              <a:gd name="connsiteX4" fmla="*/ 0 w 9144000"/>
              <a:gd name="connsiteY4" fmla="*/ 71437 h 914399"/>
              <a:gd name="connsiteX5" fmla="*/ 0 w 9144000"/>
              <a:gd name="connsiteY5" fmla="*/ 0 h 914399"/>
              <a:gd name="connsiteX0" fmla="*/ 0 w 9144000"/>
              <a:gd name="connsiteY0" fmla="*/ 28576 h 942975"/>
              <a:gd name="connsiteX1" fmla="*/ 9144000 w 9144000"/>
              <a:gd name="connsiteY1" fmla="*/ 0 h 942975"/>
              <a:gd name="connsiteX2" fmla="*/ 9144000 w 9144000"/>
              <a:gd name="connsiteY2" fmla="*/ 942975 h 942975"/>
              <a:gd name="connsiteX3" fmla="*/ 6886576 w 9144000"/>
              <a:gd name="connsiteY3" fmla="*/ 85726 h 942975"/>
              <a:gd name="connsiteX4" fmla="*/ 0 w 9144000"/>
              <a:gd name="connsiteY4" fmla="*/ 100013 h 942975"/>
              <a:gd name="connsiteX5" fmla="*/ 0 w 9144000"/>
              <a:gd name="connsiteY5" fmla="*/ 28576 h 942975"/>
              <a:gd name="connsiteX0" fmla="*/ 0 w 9144000"/>
              <a:gd name="connsiteY0" fmla="*/ 28576 h 942975"/>
              <a:gd name="connsiteX1" fmla="*/ 9144000 w 9144000"/>
              <a:gd name="connsiteY1" fmla="*/ 0 h 942975"/>
              <a:gd name="connsiteX2" fmla="*/ 9144000 w 9144000"/>
              <a:gd name="connsiteY2" fmla="*/ 942975 h 942975"/>
              <a:gd name="connsiteX3" fmla="*/ 6886576 w 9144000"/>
              <a:gd name="connsiteY3" fmla="*/ 85726 h 942975"/>
              <a:gd name="connsiteX4" fmla="*/ 0 w 9144000"/>
              <a:gd name="connsiteY4" fmla="*/ 100013 h 942975"/>
              <a:gd name="connsiteX5" fmla="*/ 0 w 9144000"/>
              <a:gd name="connsiteY5" fmla="*/ 28576 h 942975"/>
              <a:gd name="connsiteX0" fmla="*/ 0 w 9144000"/>
              <a:gd name="connsiteY0" fmla="*/ 28576 h 942975"/>
              <a:gd name="connsiteX1" fmla="*/ 9144000 w 9144000"/>
              <a:gd name="connsiteY1" fmla="*/ 0 h 942975"/>
              <a:gd name="connsiteX2" fmla="*/ 9144000 w 9144000"/>
              <a:gd name="connsiteY2" fmla="*/ 942975 h 942975"/>
              <a:gd name="connsiteX3" fmla="*/ 6886576 w 9144000"/>
              <a:gd name="connsiteY3" fmla="*/ 85726 h 942975"/>
              <a:gd name="connsiteX4" fmla="*/ 0 w 9144000"/>
              <a:gd name="connsiteY4" fmla="*/ 100013 h 942975"/>
              <a:gd name="connsiteX5" fmla="*/ 0 w 9144000"/>
              <a:gd name="connsiteY5" fmla="*/ 28576 h 942975"/>
              <a:gd name="connsiteX0" fmla="*/ 0 w 9144000"/>
              <a:gd name="connsiteY0" fmla="*/ 28576 h 942975"/>
              <a:gd name="connsiteX1" fmla="*/ 9144000 w 9144000"/>
              <a:gd name="connsiteY1" fmla="*/ 0 h 942975"/>
              <a:gd name="connsiteX2" fmla="*/ 9144000 w 9144000"/>
              <a:gd name="connsiteY2" fmla="*/ 942975 h 942975"/>
              <a:gd name="connsiteX3" fmla="*/ 6886576 w 9144000"/>
              <a:gd name="connsiteY3" fmla="*/ 85726 h 942975"/>
              <a:gd name="connsiteX4" fmla="*/ 0 w 9144000"/>
              <a:gd name="connsiteY4" fmla="*/ 100013 h 942975"/>
              <a:gd name="connsiteX5" fmla="*/ 0 w 9144000"/>
              <a:gd name="connsiteY5" fmla="*/ 28576 h 942975"/>
              <a:gd name="connsiteX0" fmla="*/ 0 w 9144000"/>
              <a:gd name="connsiteY0" fmla="*/ 28576 h 942975"/>
              <a:gd name="connsiteX1" fmla="*/ 7658100 w 9144000"/>
              <a:gd name="connsiteY1" fmla="*/ 1 h 942975"/>
              <a:gd name="connsiteX2" fmla="*/ 9144000 w 9144000"/>
              <a:gd name="connsiteY2" fmla="*/ 0 h 942975"/>
              <a:gd name="connsiteX3" fmla="*/ 9144000 w 9144000"/>
              <a:gd name="connsiteY3" fmla="*/ 942975 h 942975"/>
              <a:gd name="connsiteX4" fmla="*/ 6886576 w 9144000"/>
              <a:gd name="connsiteY4" fmla="*/ 85726 h 942975"/>
              <a:gd name="connsiteX5" fmla="*/ 0 w 9144000"/>
              <a:gd name="connsiteY5" fmla="*/ 100013 h 942975"/>
              <a:gd name="connsiteX6" fmla="*/ 0 w 9144000"/>
              <a:gd name="connsiteY6" fmla="*/ 28576 h 942975"/>
              <a:gd name="connsiteX0" fmla="*/ 0 w 9144000"/>
              <a:gd name="connsiteY0" fmla="*/ 28576 h 942975"/>
              <a:gd name="connsiteX1" fmla="*/ 6172200 w 9144000"/>
              <a:gd name="connsiteY1" fmla="*/ 14288 h 942975"/>
              <a:gd name="connsiteX2" fmla="*/ 9144000 w 9144000"/>
              <a:gd name="connsiteY2" fmla="*/ 0 h 942975"/>
              <a:gd name="connsiteX3" fmla="*/ 9144000 w 9144000"/>
              <a:gd name="connsiteY3" fmla="*/ 942975 h 942975"/>
              <a:gd name="connsiteX4" fmla="*/ 6886576 w 9144000"/>
              <a:gd name="connsiteY4" fmla="*/ 85726 h 942975"/>
              <a:gd name="connsiteX5" fmla="*/ 0 w 9144000"/>
              <a:gd name="connsiteY5" fmla="*/ 100013 h 942975"/>
              <a:gd name="connsiteX6" fmla="*/ 0 w 9144000"/>
              <a:gd name="connsiteY6" fmla="*/ 28576 h 942975"/>
              <a:gd name="connsiteX0" fmla="*/ 0 w 9358313"/>
              <a:gd name="connsiteY0" fmla="*/ 14288 h 928687"/>
              <a:gd name="connsiteX1" fmla="*/ 6172200 w 9358313"/>
              <a:gd name="connsiteY1" fmla="*/ 0 h 928687"/>
              <a:gd name="connsiteX2" fmla="*/ 9358313 w 9358313"/>
              <a:gd name="connsiteY2" fmla="*/ 514350 h 928687"/>
              <a:gd name="connsiteX3" fmla="*/ 9144000 w 9358313"/>
              <a:gd name="connsiteY3" fmla="*/ 928687 h 928687"/>
              <a:gd name="connsiteX4" fmla="*/ 6886576 w 9358313"/>
              <a:gd name="connsiteY4" fmla="*/ 71438 h 928687"/>
              <a:gd name="connsiteX5" fmla="*/ 0 w 9358313"/>
              <a:gd name="connsiteY5" fmla="*/ 85725 h 928687"/>
              <a:gd name="connsiteX6" fmla="*/ 0 w 9358313"/>
              <a:gd name="connsiteY6" fmla="*/ 14288 h 928687"/>
              <a:gd name="connsiteX0" fmla="*/ 0 w 9144000"/>
              <a:gd name="connsiteY0" fmla="*/ 14288 h 928687"/>
              <a:gd name="connsiteX1" fmla="*/ 6172200 w 9144000"/>
              <a:gd name="connsiteY1" fmla="*/ 0 h 928687"/>
              <a:gd name="connsiteX2" fmla="*/ 9144000 w 9144000"/>
              <a:gd name="connsiteY2" fmla="*/ 471487 h 928687"/>
              <a:gd name="connsiteX3" fmla="*/ 9144000 w 9144000"/>
              <a:gd name="connsiteY3" fmla="*/ 928687 h 928687"/>
              <a:gd name="connsiteX4" fmla="*/ 6886576 w 9144000"/>
              <a:gd name="connsiteY4" fmla="*/ 71438 h 928687"/>
              <a:gd name="connsiteX5" fmla="*/ 0 w 9144000"/>
              <a:gd name="connsiteY5" fmla="*/ 85725 h 928687"/>
              <a:gd name="connsiteX6" fmla="*/ 0 w 9144000"/>
              <a:gd name="connsiteY6" fmla="*/ 14288 h 928687"/>
              <a:gd name="connsiteX0" fmla="*/ 0 w 9144000"/>
              <a:gd name="connsiteY0" fmla="*/ 71438 h 985837"/>
              <a:gd name="connsiteX1" fmla="*/ 6172200 w 9144000"/>
              <a:gd name="connsiteY1" fmla="*/ 57150 h 985837"/>
              <a:gd name="connsiteX2" fmla="*/ 9144000 w 9144000"/>
              <a:gd name="connsiteY2" fmla="*/ 528637 h 985837"/>
              <a:gd name="connsiteX3" fmla="*/ 9144000 w 9144000"/>
              <a:gd name="connsiteY3" fmla="*/ 985837 h 985837"/>
              <a:gd name="connsiteX4" fmla="*/ 6886576 w 9144000"/>
              <a:gd name="connsiteY4" fmla="*/ 128588 h 985837"/>
              <a:gd name="connsiteX5" fmla="*/ 0 w 9144000"/>
              <a:gd name="connsiteY5" fmla="*/ 142875 h 985837"/>
              <a:gd name="connsiteX6" fmla="*/ 0 w 9144000"/>
              <a:gd name="connsiteY6" fmla="*/ 71438 h 985837"/>
              <a:gd name="connsiteX0" fmla="*/ 0 w 9144000"/>
              <a:gd name="connsiteY0" fmla="*/ 71438 h 985837"/>
              <a:gd name="connsiteX1" fmla="*/ 6172200 w 9144000"/>
              <a:gd name="connsiteY1" fmla="*/ 57150 h 985837"/>
              <a:gd name="connsiteX2" fmla="*/ 9144000 w 9144000"/>
              <a:gd name="connsiteY2" fmla="*/ 528637 h 985837"/>
              <a:gd name="connsiteX3" fmla="*/ 9144000 w 9144000"/>
              <a:gd name="connsiteY3" fmla="*/ 985837 h 985837"/>
              <a:gd name="connsiteX4" fmla="*/ 6886576 w 9144000"/>
              <a:gd name="connsiteY4" fmla="*/ 128588 h 985837"/>
              <a:gd name="connsiteX5" fmla="*/ 0 w 9144000"/>
              <a:gd name="connsiteY5" fmla="*/ 142875 h 985837"/>
              <a:gd name="connsiteX6" fmla="*/ 0 w 9144000"/>
              <a:gd name="connsiteY6" fmla="*/ 71438 h 985837"/>
              <a:gd name="connsiteX0" fmla="*/ 0 w 9144000"/>
              <a:gd name="connsiteY0" fmla="*/ 71438 h 985837"/>
              <a:gd name="connsiteX1" fmla="*/ 6172200 w 9144000"/>
              <a:gd name="connsiteY1" fmla="*/ 57150 h 985837"/>
              <a:gd name="connsiteX2" fmla="*/ 9144000 w 9144000"/>
              <a:gd name="connsiteY2" fmla="*/ 528637 h 985837"/>
              <a:gd name="connsiteX3" fmla="*/ 9144000 w 9144000"/>
              <a:gd name="connsiteY3" fmla="*/ 985837 h 985837"/>
              <a:gd name="connsiteX4" fmla="*/ 6886576 w 9144000"/>
              <a:gd name="connsiteY4" fmla="*/ 128588 h 985837"/>
              <a:gd name="connsiteX5" fmla="*/ 0 w 9144000"/>
              <a:gd name="connsiteY5" fmla="*/ 142875 h 985837"/>
              <a:gd name="connsiteX6" fmla="*/ 0 w 9144000"/>
              <a:gd name="connsiteY6" fmla="*/ 71438 h 985837"/>
              <a:gd name="connsiteX0" fmla="*/ 0 w 9144000"/>
              <a:gd name="connsiteY0" fmla="*/ 71438 h 985837"/>
              <a:gd name="connsiteX1" fmla="*/ 6258827 w 9144000"/>
              <a:gd name="connsiteY1" fmla="*/ 47525 h 985837"/>
              <a:gd name="connsiteX2" fmla="*/ 9144000 w 9144000"/>
              <a:gd name="connsiteY2" fmla="*/ 528637 h 985837"/>
              <a:gd name="connsiteX3" fmla="*/ 9144000 w 9144000"/>
              <a:gd name="connsiteY3" fmla="*/ 985837 h 985837"/>
              <a:gd name="connsiteX4" fmla="*/ 6886576 w 9144000"/>
              <a:gd name="connsiteY4" fmla="*/ 128588 h 985837"/>
              <a:gd name="connsiteX5" fmla="*/ 0 w 9144000"/>
              <a:gd name="connsiteY5" fmla="*/ 142875 h 985837"/>
              <a:gd name="connsiteX6" fmla="*/ 0 w 9144000"/>
              <a:gd name="connsiteY6" fmla="*/ 71438 h 985837"/>
              <a:gd name="connsiteX0" fmla="*/ 0 w 9144000"/>
              <a:gd name="connsiteY0" fmla="*/ 71438 h 985837"/>
              <a:gd name="connsiteX1" fmla="*/ 6258827 w 9144000"/>
              <a:gd name="connsiteY1" fmla="*/ 47525 h 985837"/>
              <a:gd name="connsiteX2" fmla="*/ 9144000 w 9144000"/>
              <a:gd name="connsiteY2" fmla="*/ 528637 h 985837"/>
              <a:gd name="connsiteX3" fmla="*/ 9144000 w 9144000"/>
              <a:gd name="connsiteY3" fmla="*/ 985837 h 985837"/>
              <a:gd name="connsiteX4" fmla="*/ 6886576 w 9144000"/>
              <a:gd name="connsiteY4" fmla="*/ 128588 h 985837"/>
              <a:gd name="connsiteX5" fmla="*/ 0 w 9144000"/>
              <a:gd name="connsiteY5" fmla="*/ 142875 h 985837"/>
              <a:gd name="connsiteX6" fmla="*/ 0 w 9144000"/>
              <a:gd name="connsiteY6" fmla="*/ 71438 h 985837"/>
              <a:gd name="connsiteX0" fmla="*/ 0 w 9144000"/>
              <a:gd name="connsiteY0" fmla="*/ 71438 h 985837"/>
              <a:gd name="connsiteX1" fmla="*/ 6258827 w 9144000"/>
              <a:gd name="connsiteY1" fmla="*/ 47525 h 985837"/>
              <a:gd name="connsiteX2" fmla="*/ 9144000 w 9144000"/>
              <a:gd name="connsiteY2" fmla="*/ 528637 h 985837"/>
              <a:gd name="connsiteX3" fmla="*/ 9144000 w 9144000"/>
              <a:gd name="connsiteY3" fmla="*/ 985837 h 985837"/>
              <a:gd name="connsiteX4" fmla="*/ 6886576 w 9144000"/>
              <a:gd name="connsiteY4" fmla="*/ 128588 h 985837"/>
              <a:gd name="connsiteX5" fmla="*/ 0 w 9144000"/>
              <a:gd name="connsiteY5" fmla="*/ 142875 h 985837"/>
              <a:gd name="connsiteX6" fmla="*/ 0 w 9144000"/>
              <a:gd name="connsiteY6" fmla="*/ 71438 h 985837"/>
              <a:gd name="connsiteX0" fmla="*/ 0 w 9144000"/>
              <a:gd name="connsiteY0" fmla="*/ 71438 h 985837"/>
              <a:gd name="connsiteX1" fmla="*/ 6444260 w 9144000"/>
              <a:gd name="connsiteY1" fmla="*/ 63970 h 985837"/>
              <a:gd name="connsiteX2" fmla="*/ 9144000 w 9144000"/>
              <a:gd name="connsiteY2" fmla="*/ 528637 h 985837"/>
              <a:gd name="connsiteX3" fmla="*/ 9144000 w 9144000"/>
              <a:gd name="connsiteY3" fmla="*/ 985837 h 985837"/>
              <a:gd name="connsiteX4" fmla="*/ 6886576 w 9144000"/>
              <a:gd name="connsiteY4" fmla="*/ 128588 h 985837"/>
              <a:gd name="connsiteX5" fmla="*/ 0 w 9144000"/>
              <a:gd name="connsiteY5" fmla="*/ 142875 h 985837"/>
              <a:gd name="connsiteX6" fmla="*/ 0 w 9144000"/>
              <a:gd name="connsiteY6" fmla="*/ 71438 h 985837"/>
              <a:gd name="connsiteX0" fmla="*/ 0 w 9144000"/>
              <a:gd name="connsiteY0" fmla="*/ 21756 h 936155"/>
              <a:gd name="connsiteX1" fmla="*/ 6444260 w 9144000"/>
              <a:gd name="connsiteY1" fmla="*/ 14288 h 936155"/>
              <a:gd name="connsiteX2" fmla="*/ 9144000 w 9144000"/>
              <a:gd name="connsiteY2" fmla="*/ 478955 h 936155"/>
              <a:gd name="connsiteX3" fmla="*/ 9144000 w 9144000"/>
              <a:gd name="connsiteY3" fmla="*/ 936155 h 936155"/>
              <a:gd name="connsiteX4" fmla="*/ 6886576 w 9144000"/>
              <a:gd name="connsiteY4" fmla="*/ 78906 h 936155"/>
              <a:gd name="connsiteX5" fmla="*/ 0 w 9144000"/>
              <a:gd name="connsiteY5" fmla="*/ 93193 h 936155"/>
              <a:gd name="connsiteX6" fmla="*/ 0 w 9144000"/>
              <a:gd name="connsiteY6" fmla="*/ 21756 h 9361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00" h="936155">
                <a:moveTo>
                  <a:pt x="0" y="21756"/>
                </a:moveTo>
                <a:lnTo>
                  <a:pt x="6444260" y="14288"/>
                </a:lnTo>
                <a:cubicBezTo>
                  <a:pt x="7577735" y="0"/>
                  <a:pt x="8378540" y="56196"/>
                  <a:pt x="9144000" y="478955"/>
                </a:cubicBezTo>
                <a:lnTo>
                  <a:pt x="9144000" y="936155"/>
                </a:lnTo>
                <a:cubicBezTo>
                  <a:pt x="8734425" y="564680"/>
                  <a:pt x="8053388" y="107481"/>
                  <a:pt x="6886576" y="78906"/>
                </a:cubicBezTo>
                <a:lnTo>
                  <a:pt x="0" y="93193"/>
                </a:lnTo>
                <a:lnTo>
                  <a:pt x="0" y="21756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FB0A8-A173-4890-BA06-2CFD7FCBF209}" type="datetimeFigureOut">
              <a:rPr lang="ko-KR" altLang="en-US" smtClean="0"/>
              <a:pPr/>
              <a:t>2012-06-02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15F60-B570-4E5F-AE1A-F3AB09206F6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FB0A8-A173-4890-BA06-2CFD7FCBF209}" type="datetimeFigureOut">
              <a:rPr lang="ko-KR" altLang="en-US" smtClean="0"/>
              <a:pPr/>
              <a:t>2012-06-02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15F60-B570-4E5F-AE1A-F3AB09206F6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그룹 11"/>
          <p:cNvGrpSpPr>
            <a:grpSpLocks/>
          </p:cNvGrpSpPr>
          <p:nvPr userDrawn="1"/>
        </p:nvGrpSpPr>
        <p:grpSpPr bwMode="auto">
          <a:xfrm>
            <a:off x="-157163" y="760413"/>
            <a:ext cx="9458326" cy="6597650"/>
            <a:chOff x="-157163" y="759900"/>
            <a:chExt cx="9458326" cy="6597841"/>
          </a:xfrm>
        </p:grpSpPr>
        <p:grpSp>
          <p:nvGrpSpPr>
            <p:cNvPr id="7" name="그룹 52"/>
            <p:cNvGrpSpPr>
              <a:grpSpLocks/>
            </p:cNvGrpSpPr>
            <p:nvPr/>
          </p:nvGrpSpPr>
          <p:grpSpPr bwMode="auto">
            <a:xfrm rot="-335466">
              <a:off x="-157163" y="759900"/>
              <a:ext cx="9458326" cy="6526725"/>
              <a:chOff x="-314326" y="331275"/>
              <a:chExt cx="9458326" cy="6526725"/>
            </a:xfrm>
          </p:grpSpPr>
          <p:sp>
            <p:nvSpPr>
              <p:cNvPr id="9" name="직사각형 8"/>
              <p:cNvSpPr/>
              <p:nvPr/>
            </p:nvSpPr>
            <p:spPr>
              <a:xfrm>
                <a:off x="-314326" y="537112"/>
                <a:ext cx="728663" cy="6115050"/>
              </a:xfrm>
              <a:prstGeom prst="rect">
                <a:avLst/>
              </a:prstGeom>
              <a:gradFill>
                <a:lin ang="16200000" scaled="0"/>
              </a:gradFill>
              <a:scene3d>
                <a:camera prst="orthographicFront">
                  <a:rot lat="0" lon="0" rev="0"/>
                </a:camera>
                <a:lightRig rig="threePt" dir="t">
                  <a:rot lat="0" lon="0" rev="6600000"/>
                </a:lightRig>
              </a:scene3d>
              <a:sp3d>
                <a:bevelT w="127000" h="127000"/>
              </a:sp3d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/>
              </a:p>
            </p:txBody>
          </p:sp>
          <p:pic>
            <p:nvPicPr>
              <p:cNvPr id="10" name="그림 10" descr="19.png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331275"/>
                <a:ext cx="9144000" cy="65267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8" name="직사각형 7"/>
            <p:cNvSpPr/>
            <p:nvPr/>
          </p:nvSpPr>
          <p:spPr>
            <a:xfrm rot="21257556">
              <a:off x="706438" y="1310778"/>
              <a:ext cx="1290637" cy="6046963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75000"/>
                    <a:lumOff val="25000"/>
                    <a:alpha val="0"/>
                  </a:schemeClr>
                </a:gs>
                <a:gs pos="71000">
                  <a:schemeClr val="dk1">
                    <a:shade val="93000"/>
                    <a:satMod val="130000"/>
                    <a:alpha val="10000"/>
                  </a:schemeClr>
                </a:gs>
                <a:gs pos="100000">
                  <a:schemeClr val="dk1">
                    <a:shade val="94000"/>
                    <a:satMod val="135000"/>
                    <a:alpha val="30000"/>
                  </a:schemeClr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/>
            </a:p>
          </p:txBody>
        </p:sp>
      </p:grpSp>
      <p:sp>
        <p:nvSpPr>
          <p:cNvPr id="11" name="직사각형 10"/>
          <p:cNvSpPr/>
          <p:nvPr userDrawn="1"/>
        </p:nvSpPr>
        <p:spPr>
          <a:xfrm>
            <a:off x="0" y="6511925"/>
            <a:ext cx="9144000" cy="34607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/>
          </a:p>
        </p:txBody>
      </p:sp>
      <p:sp>
        <p:nvSpPr>
          <p:cNvPr id="12" name="자유형 11"/>
          <p:cNvSpPr/>
          <p:nvPr userDrawn="1"/>
        </p:nvSpPr>
        <p:spPr>
          <a:xfrm>
            <a:off x="0" y="0"/>
            <a:ext cx="9144000" cy="1628775"/>
          </a:xfrm>
          <a:custGeom>
            <a:avLst/>
            <a:gdLst>
              <a:gd name="connsiteX0" fmla="*/ 0 w 9144000"/>
              <a:gd name="connsiteY0" fmla="*/ 0 h 1014413"/>
              <a:gd name="connsiteX1" fmla="*/ 9144000 w 9144000"/>
              <a:gd name="connsiteY1" fmla="*/ 0 h 1014413"/>
              <a:gd name="connsiteX2" fmla="*/ 9144000 w 9144000"/>
              <a:gd name="connsiteY2" fmla="*/ 1014413 h 1014413"/>
              <a:gd name="connsiteX3" fmla="*/ 0 w 9144000"/>
              <a:gd name="connsiteY3" fmla="*/ 1014413 h 1014413"/>
              <a:gd name="connsiteX4" fmla="*/ 0 w 9144000"/>
              <a:gd name="connsiteY4" fmla="*/ 0 h 1014413"/>
              <a:gd name="connsiteX0" fmla="*/ 0 w 9144000"/>
              <a:gd name="connsiteY0" fmla="*/ 0 h 1843088"/>
              <a:gd name="connsiteX1" fmla="*/ 9144000 w 9144000"/>
              <a:gd name="connsiteY1" fmla="*/ 0 h 1843088"/>
              <a:gd name="connsiteX2" fmla="*/ 9144000 w 9144000"/>
              <a:gd name="connsiteY2" fmla="*/ 1843088 h 1843088"/>
              <a:gd name="connsiteX3" fmla="*/ 0 w 9144000"/>
              <a:gd name="connsiteY3" fmla="*/ 1014413 h 1843088"/>
              <a:gd name="connsiteX4" fmla="*/ 0 w 9144000"/>
              <a:gd name="connsiteY4" fmla="*/ 0 h 1843088"/>
              <a:gd name="connsiteX0" fmla="*/ 0 w 9144000"/>
              <a:gd name="connsiteY0" fmla="*/ 0 h 1843088"/>
              <a:gd name="connsiteX1" fmla="*/ 9144000 w 9144000"/>
              <a:gd name="connsiteY1" fmla="*/ 0 h 1843088"/>
              <a:gd name="connsiteX2" fmla="*/ 9144000 w 9144000"/>
              <a:gd name="connsiteY2" fmla="*/ 1843088 h 1843088"/>
              <a:gd name="connsiteX3" fmla="*/ 0 w 9144000"/>
              <a:gd name="connsiteY3" fmla="*/ 728663 h 1843088"/>
              <a:gd name="connsiteX4" fmla="*/ 0 w 9144000"/>
              <a:gd name="connsiteY4" fmla="*/ 0 h 1843088"/>
              <a:gd name="connsiteX0" fmla="*/ 0 w 9144000"/>
              <a:gd name="connsiteY0" fmla="*/ 0 h 1843088"/>
              <a:gd name="connsiteX1" fmla="*/ 9144000 w 9144000"/>
              <a:gd name="connsiteY1" fmla="*/ 0 h 1843088"/>
              <a:gd name="connsiteX2" fmla="*/ 9144000 w 9144000"/>
              <a:gd name="connsiteY2" fmla="*/ 1843088 h 1843088"/>
              <a:gd name="connsiteX3" fmla="*/ 0 w 9144000"/>
              <a:gd name="connsiteY3" fmla="*/ 728663 h 1843088"/>
              <a:gd name="connsiteX4" fmla="*/ 0 w 9144000"/>
              <a:gd name="connsiteY4" fmla="*/ 0 h 1843088"/>
              <a:gd name="connsiteX0" fmla="*/ 0 w 9144000"/>
              <a:gd name="connsiteY0" fmla="*/ 0 h 1843088"/>
              <a:gd name="connsiteX1" fmla="*/ 9144000 w 9144000"/>
              <a:gd name="connsiteY1" fmla="*/ 0 h 1843088"/>
              <a:gd name="connsiteX2" fmla="*/ 9144000 w 9144000"/>
              <a:gd name="connsiteY2" fmla="*/ 1843088 h 1843088"/>
              <a:gd name="connsiteX3" fmla="*/ 0 w 9144000"/>
              <a:gd name="connsiteY3" fmla="*/ 728663 h 1843088"/>
              <a:gd name="connsiteX4" fmla="*/ 0 w 9144000"/>
              <a:gd name="connsiteY4" fmla="*/ 0 h 1843088"/>
              <a:gd name="connsiteX0" fmla="*/ 0 w 9144000"/>
              <a:gd name="connsiteY0" fmla="*/ 0 h 1843088"/>
              <a:gd name="connsiteX1" fmla="*/ 9144000 w 9144000"/>
              <a:gd name="connsiteY1" fmla="*/ 0 h 1843088"/>
              <a:gd name="connsiteX2" fmla="*/ 9144000 w 9144000"/>
              <a:gd name="connsiteY2" fmla="*/ 1843088 h 1843088"/>
              <a:gd name="connsiteX3" fmla="*/ 0 w 9144000"/>
              <a:gd name="connsiteY3" fmla="*/ 728663 h 1843088"/>
              <a:gd name="connsiteX4" fmla="*/ 0 w 9144000"/>
              <a:gd name="connsiteY4" fmla="*/ 0 h 1843088"/>
              <a:gd name="connsiteX0" fmla="*/ 0 w 9144000"/>
              <a:gd name="connsiteY0" fmla="*/ 0 h 1843088"/>
              <a:gd name="connsiteX1" fmla="*/ 9144000 w 9144000"/>
              <a:gd name="connsiteY1" fmla="*/ 0 h 1843088"/>
              <a:gd name="connsiteX2" fmla="*/ 9144000 w 9144000"/>
              <a:gd name="connsiteY2" fmla="*/ 1843088 h 1843088"/>
              <a:gd name="connsiteX3" fmla="*/ 0 w 9144000"/>
              <a:gd name="connsiteY3" fmla="*/ 728663 h 1843088"/>
              <a:gd name="connsiteX4" fmla="*/ 0 w 9144000"/>
              <a:gd name="connsiteY4" fmla="*/ 0 h 1843088"/>
              <a:gd name="connsiteX0" fmla="*/ 0 w 9144000"/>
              <a:gd name="connsiteY0" fmla="*/ 0 h 1990725"/>
              <a:gd name="connsiteX1" fmla="*/ 9144000 w 9144000"/>
              <a:gd name="connsiteY1" fmla="*/ 0 h 1990725"/>
              <a:gd name="connsiteX2" fmla="*/ 9144000 w 9144000"/>
              <a:gd name="connsiteY2" fmla="*/ 1843088 h 1990725"/>
              <a:gd name="connsiteX3" fmla="*/ 5743575 w 9144000"/>
              <a:gd name="connsiteY3" fmla="*/ 885824 h 1990725"/>
              <a:gd name="connsiteX4" fmla="*/ 0 w 9144000"/>
              <a:gd name="connsiteY4" fmla="*/ 728663 h 1990725"/>
              <a:gd name="connsiteX5" fmla="*/ 0 w 9144000"/>
              <a:gd name="connsiteY5" fmla="*/ 0 h 1990725"/>
              <a:gd name="connsiteX0" fmla="*/ 0 w 9144000"/>
              <a:gd name="connsiteY0" fmla="*/ 0 h 1990725"/>
              <a:gd name="connsiteX1" fmla="*/ 9144000 w 9144000"/>
              <a:gd name="connsiteY1" fmla="*/ 0 h 1990725"/>
              <a:gd name="connsiteX2" fmla="*/ 9144000 w 9144000"/>
              <a:gd name="connsiteY2" fmla="*/ 1843088 h 1990725"/>
              <a:gd name="connsiteX3" fmla="*/ 5743575 w 9144000"/>
              <a:gd name="connsiteY3" fmla="*/ 885824 h 1990725"/>
              <a:gd name="connsiteX4" fmla="*/ 0 w 9144000"/>
              <a:gd name="connsiteY4" fmla="*/ 728663 h 1990725"/>
              <a:gd name="connsiteX5" fmla="*/ 0 w 9144000"/>
              <a:gd name="connsiteY5" fmla="*/ 0 h 1990725"/>
              <a:gd name="connsiteX0" fmla="*/ 0 w 9144000"/>
              <a:gd name="connsiteY0" fmla="*/ 0 h 1990725"/>
              <a:gd name="connsiteX1" fmla="*/ 9144000 w 9144000"/>
              <a:gd name="connsiteY1" fmla="*/ 0 h 1990725"/>
              <a:gd name="connsiteX2" fmla="*/ 9144000 w 9144000"/>
              <a:gd name="connsiteY2" fmla="*/ 1843088 h 1990725"/>
              <a:gd name="connsiteX3" fmla="*/ 5743575 w 9144000"/>
              <a:gd name="connsiteY3" fmla="*/ 885824 h 1990725"/>
              <a:gd name="connsiteX4" fmla="*/ 0 w 9144000"/>
              <a:gd name="connsiteY4" fmla="*/ 728663 h 1990725"/>
              <a:gd name="connsiteX5" fmla="*/ 0 w 9144000"/>
              <a:gd name="connsiteY5" fmla="*/ 0 h 1990725"/>
              <a:gd name="connsiteX0" fmla="*/ 0 w 9144000"/>
              <a:gd name="connsiteY0" fmla="*/ 0 h 1990725"/>
              <a:gd name="connsiteX1" fmla="*/ 9144000 w 9144000"/>
              <a:gd name="connsiteY1" fmla="*/ 0 h 1990725"/>
              <a:gd name="connsiteX2" fmla="*/ 9144000 w 9144000"/>
              <a:gd name="connsiteY2" fmla="*/ 1843088 h 1990725"/>
              <a:gd name="connsiteX3" fmla="*/ 6472237 w 9144000"/>
              <a:gd name="connsiteY3" fmla="*/ 871536 h 1990725"/>
              <a:gd name="connsiteX4" fmla="*/ 0 w 9144000"/>
              <a:gd name="connsiteY4" fmla="*/ 728663 h 1990725"/>
              <a:gd name="connsiteX5" fmla="*/ 0 w 9144000"/>
              <a:gd name="connsiteY5" fmla="*/ 0 h 1990725"/>
              <a:gd name="connsiteX0" fmla="*/ 0 w 9144000"/>
              <a:gd name="connsiteY0" fmla="*/ 0 h 1843088"/>
              <a:gd name="connsiteX1" fmla="*/ 9144000 w 9144000"/>
              <a:gd name="connsiteY1" fmla="*/ 0 h 1843088"/>
              <a:gd name="connsiteX2" fmla="*/ 9144000 w 9144000"/>
              <a:gd name="connsiteY2" fmla="*/ 1843088 h 1843088"/>
              <a:gd name="connsiteX3" fmla="*/ 6472237 w 9144000"/>
              <a:gd name="connsiteY3" fmla="*/ 871536 h 1843088"/>
              <a:gd name="connsiteX4" fmla="*/ 0 w 9144000"/>
              <a:gd name="connsiteY4" fmla="*/ 728663 h 1843088"/>
              <a:gd name="connsiteX5" fmla="*/ 0 w 9144000"/>
              <a:gd name="connsiteY5" fmla="*/ 0 h 1843088"/>
              <a:gd name="connsiteX0" fmla="*/ 0 w 9144000"/>
              <a:gd name="connsiteY0" fmla="*/ 0 h 1843088"/>
              <a:gd name="connsiteX1" fmla="*/ 9144000 w 9144000"/>
              <a:gd name="connsiteY1" fmla="*/ 0 h 1843088"/>
              <a:gd name="connsiteX2" fmla="*/ 9144000 w 9144000"/>
              <a:gd name="connsiteY2" fmla="*/ 1843088 h 1843088"/>
              <a:gd name="connsiteX3" fmla="*/ 6958012 w 9144000"/>
              <a:gd name="connsiteY3" fmla="*/ 842961 h 1843088"/>
              <a:gd name="connsiteX4" fmla="*/ 0 w 9144000"/>
              <a:gd name="connsiteY4" fmla="*/ 728663 h 1843088"/>
              <a:gd name="connsiteX5" fmla="*/ 0 w 9144000"/>
              <a:gd name="connsiteY5" fmla="*/ 0 h 1843088"/>
              <a:gd name="connsiteX0" fmla="*/ 0 w 9144000"/>
              <a:gd name="connsiteY0" fmla="*/ 0 h 1843088"/>
              <a:gd name="connsiteX1" fmla="*/ 9144000 w 9144000"/>
              <a:gd name="connsiteY1" fmla="*/ 0 h 1843088"/>
              <a:gd name="connsiteX2" fmla="*/ 9144000 w 9144000"/>
              <a:gd name="connsiteY2" fmla="*/ 1843088 h 1843088"/>
              <a:gd name="connsiteX3" fmla="*/ 6958012 w 9144000"/>
              <a:gd name="connsiteY3" fmla="*/ 842961 h 1843088"/>
              <a:gd name="connsiteX4" fmla="*/ 0 w 9144000"/>
              <a:gd name="connsiteY4" fmla="*/ 728663 h 1843088"/>
              <a:gd name="connsiteX5" fmla="*/ 0 w 9144000"/>
              <a:gd name="connsiteY5" fmla="*/ 0 h 1843088"/>
              <a:gd name="connsiteX0" fmla="*/ 0 w 9144000"/>
              <a:gd name="connsiteY0" fmla="*/ 0 h 1843088"/>
              <a:gd name="connsiteX1" fmla="*/ 9144000 w 9144000"/>
              <a:gd name="connsiteY1" fmla="*/ 0 h 1843088"/>
              <a:gd name="connsiteX2" fmla="*/ 9144000 w 9144000"/>
              <a:gd name="connsiteY2" fmla="*/ 1843088 h 1843088"/>
              <a:gd name="connsiteX3" fmla="*/ 6900862 w 9144000"/>
              <a:gd name="connsiteY3" fmla="*/ 800099 h 1843088"/>
              <a:gd name="connsiteX4" fmla="*/ 0 w 9144000"/>
              <a:gd name="connsiteY4" fmla="*/ 728663 h 1843088"/>
              <a:gd name="connsiteX5" fmla="*/ 0 w 9144000"/>
              <a:gd name="connsiteY5" fmla="*/ 0 h 1843088"/>
              <a:gd name="connsiteX0" fmla="*/ 0 w 9144000"/>
              <a:gd name="connsiteY0" fmla="*/ 0 h 1843088"/>
              <a:gd name="connsiteX1" fmla="*/ 9144000 w 9144000"/>
              <a:gd name="connsiteY1" fmla="*/ 0 h 1843088"/>
              <a:gd name="connsiteX2" fmla="*/ 9144000 w 9144000"/>
              <a:gd name="connsiteY2" fmla="*/ 1843088 h 1843088"/>
              <a:gd name="connsiteX3" fmla="*/ 6900862 w 9144000"/>
              <a:gd name="connsiteY3" fmla="*/ 800099 h 1843088"/>
              <a:gd name="connsiteX4" fmla="*/ 0 w 9144000"/>
              <a:gd name="connsiteY4" fmla="*/ 728663 h 1843088"/>
              <a:gd name="connsiteX5" fmla="*/ 0 w 9144000"/>
              <a:gd name="connsiteY5" fmla="*/ 0 h 1843088"/>
              <a:gd name="connsiteX0" fmla="*/ 0 w 9144000"/>
              <a:gd name="connsiteY0" fmla="*/ 0 h 1843088"/>
              <a:gd name="connsiteX1" fmla="*/ 9144000 w 9144000"/>
              <a:gd name="connsiteY1" fmla="*/ 0 h 1843088"/>
              <a:gd name="connsiteX2" fmla="*/ 9144000 w 9144000"/>
              <a:gd name="connsiteY2" fmla="*/ 1843088 h 1843088"/>
              <a:gd name="connsiteX3" fmla="*/ 6948330 w 9144000"/>
              <a:gd name="connsiteY3" fmla="*/ 764629 h 1843088"/>
              <a:gd name="connsiteX4" fmla="*/ 0 w 9144000"/>
              <a:gd name="connsiteY4" fmla="*/ 728663 h 1843088"/>
              <a:gd name="connsiteX5" fmla="*/ 0 w 9144000"/>
              <a:gd name="connsiteY5" fmla="*/ 0 h 1843088"/>
              <a:gd name="connsiteX0" fmla="*/ 0 w 9144000"/>
              <a:gd name="connsiteY0" fmla="*/ 0 h 1843088"/>
              <a:gd name="connsiteX1" fmla="*/ 9144000 w 9144000"/>
              <a:gd name="connsiteY1" fmla="*/ 0 h 1843088"/>
              <a:gd name="connsiteX2" fmla="*/ 9144000 w 9144000"/>
              <a:gd name="connsiteY2" fmla="*/ 1843088 h 1843088"/>
              <a:gd name="connsiteX3" fmla="*/ 6804310 w 9144000"/>
              <a:gd name="connsiteY3" fmla="*/ 764629 h 1843088"/>
              <a:gd name="connsiteX4" fmla="*/ 0 w 9144000"/>
              <a:gd name="connsiteY4" fmla="*/ 728663 h 1843088"/>
              <a:gd name="connsiteX5" fmla="*/ 0 w 9144000"/>
              <a:gd name="connsiteY5" fmla="*/ 0 h 1843088"/>
              <a:gd name="connsiteX0" fmla="*/ 0 w 9144000"/>
              <a:gd name="connsiteY0" fmla="*/ 0 h 1628775"/>
              <a:gd name="connsiteX1" fmla="*/ 9144000 w 9144000"/>
              <a:gd name="connsiteY1" fmla="*/ 0 h 1628775"/>
              <a:gd name="connsiteX2" fmla="*/ 9144000 w 9144000"/>
              <a:gd name="connsiteY2" fmla="*/ 1628775 h 1628775"/>
              <a:gd name="connsiteX3" fmla="*/ 6804310 w 9144000"/>
              <a:gd name="connsiteY3" fmla="*/ 764629 h 1628775"/>
              <a:gd name="connsiteX4" fmla="*/ 0 w 9144000"/>
              <a:gd name="connsiteY4" fmla="*/ 728663 h 1628775"/>
              <a:gd name="connsiteX5" fmla="*/ 0 w 9144000"/>
              <a:gd name="connsiteY5" fmla="*/ 0 h 1628775"/>
              <a:gd name="connsiteX0" fmla="*/ 0 w 9144000"/>
              <a:gd name="connsiteY0" fmla="*/ 0 h 1628775"/>
              <a:gd name="connsiteX1" fmla="*/ 9144000 w 9144000"/>
              <a:gd name="connsiteY1" fmla="*/ 0 h 1628775"/>
              <a:gd name="connsiteX2" fmla="*/ 9144000 w 9144000"/>
              <a:gd name="connsiteY2" fmla="*/ 1628775 h 1628775"/>
              <a:gd name="connsiteX3" fmla="*/ 6804310 w 9144000"/>
              <a:gd name="connsiteY3" fmla="*/ 764629 h 1628775"/>
              <a:gd name="connsiteX4" fmla="*/ 0 w 9144000"/>
              <a:gd name="connsiteY4" fmla="*/ 728663 h 1628775"/>
              <a:gd name="connsiteX5" fmla="*/ 0 w 9144000"/>
              <a:gd name="connsiteY5" fmla="*/ 0 h 1628775"/>
              <a:gd name="connsiteX0" fmla="*/ 0 w 9144000"/>
              <a:gd name="connsiteY0" fmla="*/ 0 h 1628775"/>
              <a:gd name="connsiteX1" fmla="*/ 9144000 w 9144000"/>
              <a:gd name="connsiteY1" fmla="*/ 0 h 1628775"/>
              <a:gd name="connsiteX2" fmla="*/ 9144000 w 9144000"/>
              <a:gd name="connsiteY2" fmla="*/ 1628775 h 1628775"/>
              <a:gd name="connsiteX3" fmla="*/ 6804310 w 9144000"/>
              <a:gd name="connsiteY3" fmla="*/ 764629 h 1628775"/>
              <a:gd name="connsiteX4" fmla="*/ 0 w 9144000"/>
              <a:gd name="connsiteY4" fmla="*/ 728663 h 1628775"/>
              <a:gd name="connsiteX5" fmla="*/ 0 w 9144000"/>
              <a:gd name="connsiteY5" fmla="*/ 0 h 1628775"/>
              <a:gd name="connsiteX0" fmla="*/ 0 w 9144000"/>
              <a:gd name="connsiteY0" fmla="*/ 0 h 1628775"/>
              <a:gd name="connsiteX1" fmla="*/ 9144000 w 9144000"/>
              <a:gd name="connsiteY1" fmla="*/ 0 h 1628775"/>
              <a:gd name="connsiteX2" fmla="*/ 9144000 w 9144000"/>
              <a:gd name="connsiteY2" fmla="*/ 1628775 h 1628775"/>
              <a:gd name="connsiteX3" fmla="*/ 6804310 w 9144000"/>
              <a:gd name="connsiteY3" fmla="*/ 764629 h 1628775"/>
              <a:gd name="connsiteX4" fmla="*/ 0 w 9144000"/>
              <a:gd name="connsiteY4" fmla="*/ 728663 h 1628775"/>
              <a:gd name="connsiteX5" fmla="*/ 0 w 9144000"/>
              <a:gd name="connsiteY5" fmla="*/ 0 h 1628775"/>
              <a:gd name="connsiteX0" fmla="*/ 0 w 9144000"/>
              <a:gd name="connsiteY0" fmla="*/ 0 h 1628775"/>
              <a:gd name="connsiteX1" fmla="*/ 9144000 w 9144000"/>
              <a:gd name="connsiteY1" fmla="*/ 0 h 1628775"/>
              <a:gd name="connsiteX2" fmla="*/ 9144000 w 9144000"/>
              <a:gd name="connsiteY2" fmla="*/ 1628775 h 1628775"/>
              <a:gd name="connsiteX3" fmla="*/ 6804310 w 9144000"/>
              <a:gd name="connsiteY3" fmla="*/ 764629 h 1628775"/>
              <a:gd name="connsiteX4" fmla="*/ 0 w 9144000"/>
              <a:gd name="connsiteY4" fmla="*/ 728663 h 1628775"/>
              <a:gd name="connsiteX5" fmla="*/ 0 w 9144000"/>
              <a:gd name="connsiteY5" fmla="*/ 0 h 1628775"/>
              <a:gd name="connsiteX0" fmla="*/ 0 w 9144000"/>
              <a:gd name="connsiteY0" fmla="*/ 0 h 1628775"/>
              <a:gd name="connsiteX1" fmla="*/ 9144000 w 9144000"/>
              <a:gd name="connsiteY1" fmla="*/ 0 h 1628775"/>
              <a:gd name="connsiteX2" fmla="*/ 9144000 w 9144000"/>
              <a:gd name="connsiteY2" fmla="*/ 1628775 h 1628775"/>
              <a:gd name="connsiteX3" fmla="*/ 6804310 w 9144000"/>
              <a:gd name="connsiteY3" fmla="*/ 764629 h 1628775"/>
              <a:gd name="connsiteX4" fmla="*/ 0 w 9144000"/>
              <a:gd name="connsiteY4" fmla="*/ 728663 h 1628775"/>
              <a:gd name="connsiteX5" fmla="*/ 0 w 9144000"/>
              <a:gd name="connsiteY5" fmla="*/ 0 h 1628775"/>
              <a:gd name="connsiteX0" fmla="*/ 0 w 9144000"/>
              <a:gd name="connsiteY0" fmla="*/ 0 h 1628775"/>
              <a:gd name="connsiteX1" fmla="*/ 9144000 w 9144000"/>
              <a:gd name="connsiteY1" fmla="*/ 0 h 1628775"/>
              <a:gd name="connsiteX2" fmla="*/ 9144000 w 9144000"/>
              <a:gd name="connsiteY2" fmla="*/ 1628775 h 1628775"/>
              <a:gd name="connsiteX3" fmla="*/ 6804310 w 9144000"/>
              <a:gd name="connsiteY3" fmla="*/ 764629 h 1628775"/>
              <a:gd name="connsiteX4" fmla="*/ 0 w 9144000"/>
              <a:gd name="connsiteY4" fmla="*/ 728663 h 1628775"/>
              <a:gd name="connsiteX5" fmla="*/ 0 w 9144000"/>
              <a:gd name="connsiteY5" fmla="*/ 0 h 1628775"/>
              <a:gd name="connsiteX0" fmla="*/ 0 w 9144000"/>
              <a:gd name="connsiteY0" fmla="*/ 0 h 1628775"/>
              <a:gd name="connsiteX1" fmla="*/ 9144000 w 9144000"/>
              <a:gd name="connsiteY1" fmla="*/ 0 h 1628775"/>
              <a:gd name="connsiteX2" fmla="*/ 9144000 w 9144000"/>
              <a:gd name="connsiteY2" fmla="*/ 1628775 h 1628775"/>
              <a:gd name="connsiteX3" fmla="*/ 6804310 w 9144000"/>
              <a:gd name="connsiteY3" fmla="*/ 764629 h 1628775"/>
              <a:gd name="connsiteX4" fmla="*/ 0 w 9144000"/>
              <a:gd name="connsiteY4" fmla="*/ 728663 h 1628775"/>
              <a:gd name="connsiteX5" fmla="*/ 0 w 9144000"/>
              <a:gd name="connsiteY5" fmla="*/ 0 h 1628775"/>
              <a:gd name="connsiteX0" fmla="*/ 0 w 9144000"/>
              <a:gd name="connsiteY0" fmla="*/ 0 h 1628775"/>
              <a:gd name="connsiteX1" fmla="*/ 9144000 w 9144000"/>
              <a:gd name="connsiteY1" fmla="*/ 0 h 1628775"/>
              <a:gd name="connsiteX2" fmla="*/ 9144000 w 9144000"/>
              <a:gd name="connsiteY2" fmla="*/ 1628775 h 1628775"/>
              <a:gd name="connsiteX3" fmla="*/ 6804310 w 9144000"/>
              <a:gd name="connsiteY3" fmla="*/ 764629 h 1628775"/>
              <a:gd name="connsiteX4" fmla="*/ 0 w 9144000"/>
              <a:gd name="connsiteY4" fmla="*/ 728663 h 1628775"/>
              <a:gd name="connsiteX5" fmla="*/ 0 w 9144000"/>
              <a:gd name="connsiteY5" fmla="*/ 0 h 1628775"/>
              <a:gd name="connsiteX0" fmla="*/ 0 w 9144000"/>
              <a:gd name="connsiteY0" fmla="*/ 0 h 1628775"/>
              <a:gd name="connsiteX1" fmla="*/ 9144000 w 9144000"/>
              <a:gd name="connsiteY1" fmla="*/ 0 h 1628775"/>
              <a:gd name="connsiteX2" fmla="*/ 9144000 w 9144000"/>
              <a:gd name="connsiteY2" fmla="*/ 1628775 h 1628775"/>
              <a:gd name="connsiteX3" fmla="*/ 6804310 w 9144000"/>
              <a:gd name="connsiteY3" fmla="*/ 764629 h 1628775"/>
              <a:gd name="connsiteX4" fmla="*/ 0 w 9144000"/>
              <a:gd name="connsiteY4" fmla="*/ 728663 h 1628775"/>
              <a:gd name="connsiteX5" fmla="*/ 0 w 9144000"/>
              <a:gd name="connsiteY5" fmla="*/ 0 h 1628775"/>
              <a:gd name="connsiteX0" fmla="*/ 0 w 9144000"/>
              <a:gd name="connsiteY0" fmla="*/ 0 h 1628775"/>
              <a:gd name="connsiteX1" fmla="*/ 9144000 w 9144000"/>
              <a:gd name="connsiteY1" fmla="*/ 0 h 1628775"/>
              <a:gd name="connsiteX2" fmla="*/ 9144000 w 9144000"/>
              <a:gd name="connsiteY2" fmla="*/ 1628775 h 1628775"/>
              <a:gd name="connsiteX3" fmla="*/ 6876320 w 9144000"/>
              <a:gd name="connsiteY3" fmla="*/ 764630 h 1628775"/>
              <a:gd name="connsiteX4" fmla="*/ 0 w 9144000"/>
              <a:gd name="connsiteY4" fmla="*/ 728663 h 1628775"/>
              <a:gd name="connsiteX5" fmla="*/ 0 w 9144000"/>
              <a:gd name="connsiteY5" fmla="*/ 0 h 1628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000" h="1628775">
                <a:moveTo>
                  <a:pt x="0" y="0"/>
                </a:moveTo>
                <a:lnTo>
                  <a:pt x="9144000" y="0"/>
                </a:lnTo>
                <a:lnTo>
                  <a:pt x="9144000" y="1628775"/>
                </a:lnTo>
                <a:cubicBezTo>
                  <a:pt x="8848724" y="1304925"/>
                  <a:pt x="8500333" y="764629"/>
                  <a:pt x="6876320" y="764630"/>
                </a:cubicBezTo>
                <a:lnTo>
                  <a:pt x="0" y="728663"/>
                </a:lnTo>
                <a:lnTo>
                  <a:pt x="0" y="0"/>
                </a:lnTo>
                <a:close/>
              </a:path>
            </a:pathLst>
          </a:cu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>
              <a:solidFill>
                <a:prstClr val="white"/>
              </a:solidFill>
            </a:endParaRPr>
          </a:p>
        </p:txBody>
      </p:sp>
      <p:sp>
        <p:nvSpPr>
          <p:cNvPr id="13" name="자유형 12"/>
          <p:cNvSpPr/>
          <p:nvPr userDrawn="1"/>
        </p:nvSpPr>
        <p:spPr>
          <a:xfrm>
            <a:off x="0" y="692175"/>
            <a:ext cx="9144000" cy="936625"/>
          </a:xfrm>
          <a:custGeom>
            <a:avLst/>
            <a:gdLst>
              <a:gd name="connsiteX0" fmla="*/ 0 w 7672388"/>
              <a:gd name="connsiteY0" fmla="*/ 0 h 71437"/>
              <a:gd name="connsiteX1" fmla="*/ 7672388 w 7672388"/>
              <a:gd name="connsiteY1" fmla="*/ 0 h 71437"/>
              <a:gd name="connsiteX2" fmla="*/ 7672388 w 7672388"/>
              <a:gd name="connsiteY2" fmla="*/ 71437 h 71437"/>
              <a:gd name="connsiteX3" fmla="*/ 0 w 7672388"/>
              <a:gd name="connsiteY3" fmla="*/ 71437 h 71437"/>
              <a:gd name="connsiteX4" fmla="*/ 0 w 7672388"/>
              <a:gd name="connsiteY4" fmla="*/ 0 h 71437"/>
              <a:gd name="connsiteX0" fmla="*/ 0 w 9144000"/>
              <a:gd name="connsiteY0" fmla="*/ 42863 h 114300"/>
              <a:gd name="connsiteX1" fmla="*/ 9144000 w 9144000"/>
              <a:gd name="connsiteY1" fmla="*/ 0 h 114300"/>
              <a:gd name="connsiteX2" fmla="*/ 7672388 w 9144000"/>
              <a:gd name="connsiteY2" fmla="*/ 114300 h 114300"/>
              <a:gd name="connsiteX3" fmla="*/ 0 w 9144000"/>
              <a:gd name="connsiteY3" fmla="*/ 114300 h 114300"/>
              <a:gd name="connsiteX4" fmla="*/ 0 w 9144000"/>
              <a:gd name="connsiteY4" fmla="*/ 42863 h 114300"/>
              <a:gd name="connsiteX0" fmla="*/ 0 w 9144000"/>
              <a:gd name="connsiteY0" fmla="*/ 42863 h 114300"/>
              <a:gd name="connsiteX1" fmla="*/ 9144000 w 9144000"/>
              <a:gd name="connsiteY1" fmla="*/ 0 h 114300"/>
              <a:gd name="connsiteX2" fmla="*/ 7972425 w 9144000"/>
              <a:gd name="connsiteY2" fmla="*/ 85725 h 114300"/>
              <a:gd name="connsiteX3" fmla="*/ 7672388 w 9144000"/>
              <a:gd name="connsiteY3" fmla="*/ 114300 h 114300"/>
              <a:gd name="connsiteX4" fmla="*/ 0 w 9144000"/>
              <a:gd name="connsiteY4" fmla="*/ 114300 h 114300"/>
              <a:gd name="connsiteX5" fmla="*/ 0 w 9144000"/>
              <a:gd name="connsiteY5" fmla="*/ 42863 h 114300"/>
              <a:gd name="connsiteX0" fmla="*/ 0 w 9144000"/>
              <a:gd name="connsiteY0" fmla="*/ 42863 h 957262"/>
              <a:gd name="connsiteX1" fmla="*/ 9144000 w 9144000"/>
              <a:gd name="connsiteY1" fmla="*/ 0 h 957262"/>
              <a:gd name="connsiteX2" fmla="*/ 9144000 w 9144000"/>
              <a:gd name="connsiteY2" fmla="*/ 957262 h 957262"/>
              <a:gd name="connsiteX3" fmla="*/ 7672388 w 9144000"/>
              <a:gd name="connsiteY3" fmla="*/ 114300 h 957262"/>
              <a:gd name="connsiteX4" fmla="*/ 0 w 9144000"/>
              <a:gd name="connsiteY4" fmla="*/ 114300 h 957262"/>
              <a:gd name="connsiteX5" fmla="*/ 0 w 9144000"/>
              <a:gd name="connsiteY5" fmla="*/ 42863 h 957262"/>
              <a:gd name="connsiteX0" fmla="*/ 0 w 9144000"/>
              <a:gd name="connsiteY0" fmla="*/ 42863 h 957262"/>
              <a:gd name="connsiteX1" fmla="*/ 9144000 w 9144000"/>
              <a:gd name="connsiteY1" fmla="*/ 0 h 957262"/>
              <a:gd name="connsiteX2" fmla="*/ 9144000 w 9144000"/>
              <a:gd name="connsiteY2" fmla="*/ 957262 h 957262"/>
              <a:gd name="connsiteX3" fmla="*/ 6886576 w 9144000"/>
              <a:gd name="connsiteY3" fmla="*/ 100013 h 957262"/>
              <a:gd name="connsiteX4" fmla="*/ 0 w 9144000"/>
              <a:gd name="connsiteY4" fmla="*/ 114300 h 957262"/>
              <a:gd name="connsiteX5" fmla="*/ 0 w 9144000"/>
              <a:gd name="connsiteY5" fmla="*/ 42863 h 957262"/>
              <a:gd name="connsiteX0" fmla="*/ 0 w 9144000"/>
              <a:gd name="connsiteY0" fmla="*/ 0 h 914399"/>
              <a:gd name="connsiteX1" fmla="*/ 9144000 w 9144000"/>
              <a:gd name="connsiteY1" fmla="*/ 42862 h 914399"/>
              <a:gd name="connsiteX2" fmla="*/ 9144000 w 9144000"/>
              <a:gd name="connsiteY2" fmla="*/ 914399 h 914399"/>
              <a:gd name="connsiteX3" fmla="*/ 6886576 w 9144000"/>
              <a:gd name="connsiteY3" fmla="*/ 57150 h 914399"/>
              <a:gd name="connsiteX4" fmla="*/ 0 w 9144000"/>
              <a:gd name="connsiteY4" fmla="*/ 71437 h 914399"/>
              <a:gd name="connsiteX5" fmla="*/ 0 w 9144000"/>
              <a:gd name="connsiteY5" fmla="*/ 0 h 914399"/>
              <a:gd name="connsiteX0" fmla="*/ 0 w 9144000"/>
              <a:gd name="connsiteY0" fmla="*/ 28576 h 942975"/>
              <a:gd name="connsiteX1" fmla="*/ 9144000 w 9144000"/>
              <a:gd name="connsiteY1" fmla="*/ 0 h 942975"/>
              <a:gd name="connsiteX2" fmla="*/ 9144000 w 9144000"/>
              <a:gd name="connsiteY2" fmla="*/ 942975 h 942975"/>
              <a:gd name="connsiteX3" fmla="*/ 6886576 w 9144000"/>
              <a:gd name="connsiteY3" fmla="*/ 85726 h 942975"/>
              <a:gd name="connsiteX4" fmla="*/ 0 w 9144000"/>
              <a:gd name="connsiteY4" fmla="*/ 100013 h 942975"/>
              <a:gd name="connsiteX5" fmla="*/ 0 w 9144000"/>
              <a:gd name="connsiteY5" fmla="*/ 28576 h 942975"/>
              <a:gd name="connsiteX0" fmla="*/ 0 w 9144000"/>
              <a:gd name="connsiteY0" fmla="*/ 28576 h 942975"/>
              <a:gd name="connsiteX1" fmla="*/ 9144000 w 9144000"/>
              <a:gd name="connsiteY1" fmla="*/ 0 h 942975"/>
              <a:gd name="connsiteX2" fmla="*/ 9144000 w 9144000"/>
              <a:gd name="connsiteY2" fmla="*/ 942975 h 942975"/>
              <a:gd name="connsiteX3" fmla="*/ 6886576 w 9144000"/>
              <a:gd name="connsiteY3" fmla="*/ 85726 h 942975"/>
              <a:gd name="connsiteX4" fmla="*/ 0 w 9144000"/>
              <a:gd name="connsiteY4" fmla="*/ 100013 h 942975"/>
              <a:gd name="connsiteX5" fmla="*/ 0 w 9144000"/>
              <a:gd name="connsiteY5" fmla="*/ 28576 h 942975"/>
              <a:gd name="connsiteX0" fmla="*/ 0 w 9144000"/>
              <a:gd name="connsiteY0" fmla="*/ 28576 h 942975"/>
              <a:gd name="connsiteX1" fmla="*/ 9144000 w 9144000"/>
              <a:gd name="connsiteY1" fmla="*/ 0 h 942975"/>
              <a:gd name="connsiteX2" fmla="*/ 9144000 w 9144000"/>
              <a:gd name="connsiteY2" fmla="*/ 942975 h 942975"/>
              <a:gd name="connsiteX3" fmla="*/ 6886576 w 9144000"/>
              <a:gd name="connsiteY3" fmla="*/ 85726 h 942975"/>
              <a:gd name="connsiteX4" fmla="*/ 0 w 9144000"/>
              <a:gd name="connsiteY4" fmla="*/ 100013 h 942975"/>
              <a:gd name="connsiteX5" fmla="*/ 0 w 9144000"/>
              <a:gd name="connsiteY5" fmla="*/ 28576 h 942975"/>
              <a:gd name="connsiteX0" fmla="*/ 0 w 9144000"/>
              <a:gd name="connsiteY0" fmla="*/ 28576 h 942975"/>
              <a:gd name="connsiteX1" fmla="*/ 9144000 w 9144000"/>
              <a:gd name="connsiteY1" fmla="*/ 0 h 942975"/>
              <a:gd name="connsiteX2" fmla="*/ 9144000 w 9144000"/>
              <a:gd name="connsiteY2" fmla="*/ 942975 h 942975"/>
              <a:gd name="connsiteX3" fmla="*/ 6886576 w 9144000"/>
              <a:gd name="connsiteY3" fmla="*/ 85726 h 942975"/>
              <a:gd name="connsiteX4" fmla="*/ 0 w 9144000"/>
              <a:gd name="connsiteY4" fmla="*/ 100013 h 942975"/>
              <a:gd name="connsiteX5" fmla="*/ 0 w 9144000"/>
              <a:gd name="connsiteY5" fmla="*/ 28576 h 942975"/>
              <a:gd name="connsiteX0" fmla="*/ 0 w 9144000"/>
              <a:gd name="connsiteY0" fmla="*/ 28576 h 942975"/>
              <a:gd name="connsiteX1" fmla="*/ 7658100 w 9144000"/>
              <a:gd name="connsiteY1" fmla="*/ 1 h 942975"/>
              <a:gd name="connsiteX2" fmla="*/ 9144000 w 9144000"/>
              <a:gd name="connsiteY2" fmla="*/ 0 h 942975"/>
              <a:gd name="connsiteX3" fmla="*/ 9144000 w 9144000"/>
              <a:gd name="connsiteY3" fmla="*/ 942975 h 942975"/>
              <a:gd name="connsiteX4" fmla="*/ 6886576 w 9144000"/>
              <a:gd name="connsiteY4" fmla="*/ 85726 h 942975"/>
              <a:gd name="connsiteX5" fmla="*/ 0 w 9144000"/>
              <a:gd name="connsiteY5" fmla="*/ 100013 h 942975"/>
              <a:gd name="connsiteX6" fmla="*/ 0 w 9144000"/>
              <a:gd name="connsiteY6" fmla="*/ 28576 h 942975"/>
              <a:gd name="connsiteX0" fmla="*/ 0 w 9144000"/>
              <a:gd name="connsiteY0" fmla="*/ 28576 h 942975"/>
              <a:gd name="connsiteX1" fmla="*/ 6172200 w 9144000"/>
              <a:gd name="connsiteY1" fmla="*/ 14288 h 942975"/>
              <a:gd name="connsiteX2" fmla="*/ 9144000 w 9144000"/>
              <a:gd name="connsiteY2" fmla="*/ 0 h 942975"/>
              <a:gd name="connsiteX3" fmla="*/ 9144000 w 9144000"/>
              <a:gd name="connsiteY3" fmla="*/ 942975 h 942975"/>
              <a:gd name="connsiteX4" fmla="*/ 6886576 w 9144000"/>
              <a:gd name="connsiteY4" fmla="*/ 85726 h 942975"/>
              <a:gd name="connsiteX5" fmla="*/ 0 w 9144000"/>
              <a:gd name="connsiteY5" fmla="*/ 100013 h 942975"/>
              <a:gd name="connsiteX6" fmla="*/ 0 w 9144000"/>
              <a:gd name="connsiteY6" fmla="*/ 28576 h 942975"/>
              <a:gd name="connsiteX0" fmla="*/ 0 w 9358313"/>
              <a:gd name="connsiteY0" fmla="*/ 14288 h 928687"/>
              <a:gd name="connsiteX1" fmla="*/ 6172200 w 9358313"/>
              <a:gd name="connsiteY1" fmla="*/ 0 h 928687"/>
              <a:gd name="connsiteX2" fmla="*/ 9358313 w 9358313"/>
              <a:gd name="connsiteY2" fmla="*/ 514350 h 928687"/>
              <a:gd name="connsiteX3" fmla="*/ 9144000 w 9358313"/>
              <a:gd name="connsiteY3" fmla="*/ 928687 h 928687"/>
              <a:gd name="connsiteX4" fmla="*/ 6886576 w 9358313"/>
              <a:gd name="connsiteY4" fmla="*/ 71438 h 928687"/>
              <a:gd name="connsiteX5" fmla="*/ 0 w 9358313"/>
              <a:gd name="connsiteY5" fmla="*/ 85725 h 928687"/>
              <a:gd name="connsiteX6" fmla="*/ 0 w 9358313"/>
              <a:gd name="connsiteY6" fmla="*/ 14288 h 928687"/>
              <a:gd name="connsiteX0" fmla="*/ 0 w 9144000"/>
              <a:gd name="connsiteY0" fmla="*/ 14288 h 928687"/>
              <a:gd name="connsiteX1" fmla="*/ 6172200 w 9144000"/>
              <a:gd name="connsiteY1" fmla="*/ 0 h 928687"/>
              <a:gd name="connsiteX2" fmla="*/ 9144000 w 9144000"/>
              <a:gd name="connsiteY2" fmla="*/ 471487 h 928687"/>
              <a:gd name="connsiteX3" fmla="*/ 9144000 w 9144000"/>
              <a:gd name="connsiteY3" fmla="*/ 928687 h 928687"/>
              <a:gd name="connsiteX4" fmla="*/ 6886576 w 9144000"/>
              <a:gd name="connsiteY4" fmla="*/ 71438 h 928687"/>
              <a:gd name="connsiteX5" fmla="*/ 0 w 9144000"/>
              <a:gd name="connsiteY5" fmla="*/ 85725 h 928687"/>
              <a:gd name="connsiteX6" fmla="*/ 0 w 9144000"/>
              <a:gd name="connsiteY6" fmla="*/ 14288 h 928687"/>
              <a:gd name="connsiteX0" fmla="*/ 0 w 9144000"/>
              <a:gd name="connsiteY0" fmla="*/ 71438 h 985837"/>
              <a:gd name="connsiteX1" fmla="*/ 6172200 w 9144000"/>
              <a:gd name="connsiteY1" fmla="*/ 57150 h 985837"/>
              <a:gd name="connsiteX2" fmla="*/ 9144000 w 9144000"/>
              <a:gd name="connsiteY2" fmla="*/ 528637 h 985837"/>
              <a:gd name="connsiteX3" fmla="*/ 9144000 w 9144000"/>
              <a:gd name="connsiteY3" fmla="*/ 985837 h 985837"/>
              <a:gd name="connsiteX4" fmla="*/ 6886576 w 9144000"/>
              <a:gd name="connsiteY4" fmla="*/ 128588 h 985837"/>
              <a:gd name="connsiteX5" fmla="*/ 0 w 9144000"/>
              <a:gd name="connsiteY5" fmla="*/ 142875 h 985837"/>
              <a:gd name="connsiteX6" fmla="*/ 0 w 9144000"/>
              <a:gd name="connsiteY6" fmla="*/ 71438 h 985837"/>
              <a:gd name="connsiteX0" fmla="*/ 0 w 9144000"/>
              <a:gd name="connsiteY0" fmla="*/ 71438 h 985837"/>
              <a:gd name="connsiteX1" fmla="*/ 6172200 w 9144000"/>
              <a:gd name="connsiteY1" fmla="*/ 57150 h 985837"/>
              <a:gd name="connsiteX2" fmla="*/ 9144000 w 9144000"/>
              <a:gd name="connsiteY2" fmla="*/ 528637 h 985837"/>
              <a:gd name="connsiteX3" fmla="*/ 9144000 w 9144000"/>
              <a:gd name="connsiteY3" fmla="*/ 985837 h 985837"/>
              <a:gd name="connsiteX4" fmla="*/ 6886576 w 9144000"/>
              <a:gd name="connsiteY4" fmla="*/ 128588 h 985837"/>
              <a:gd name="connsiteX5" fmla="*/ 0 w 9144000"/>
              <a:gd name="connsiteY5" fmla="*/ 142875 h 985837"/>
              <a:gd name="connsiteX6" fmla="*/ 0 w 9144000"/>
              <a:gd name="connsiteY6" fmla="*/ 71438 h 985837"/>
              <a:gd name="connsiteX0" fmla="*/ 0 w 9144000"/>
              <a:gd name="connsiteY0" fmla="*/ 71438 h 985837"/>
              <a:gd name="connsiteX1" fmla="*/ 6172200 w 9144000"/>
              <a:gd name="connsiteY1" fmla="*/ 57150 h 985837"/>
              <a:gd name="connsiteX2" fmla="*/ 9144000 w 9144000"/>
              <a:gd name="connsiteY2" fmla="*/ 528637 h 985837"/>
              <a:gd name="connsiteX3" fmla="*/ 9144000 w 9144000"/>
              <a:gd name="connsiteY3" fmla="*/ 985837 h 985837"/>
              <a:gd name="connsiteX4" fmla="*/ 6886576 w 9144000"/>
              <a:gd name="connsiteY4" fmla="*/ 128588 h 985837"/>
              <a:gd name="connsiteX5" fmla="*/ 0 w 9144000"/>
              <a:gd name="connsiteY5" fmla="*/ 142875 h 985837"/>
              <a:gd name="connsiteX6" fmla="*/ 0 w 9144000"/>
              <a:gd name="connsiteY6" fmla="*/ 71438 h 985837"/>
              <a:gd name="connsiteX0" fmla="*/ 0 w 9144000"/>
              <a:gd name="connsiteY0" fmla="*/ 71438 h 985837"/>
              <a:gd name="connsiteX1" fmla="*/ 6258827 w 9144000"/>
              <a:gd name="connsiteY1" fmla="*/ 47525 h 985837"/>
              <a:gd name="connsiteX2" fmla="*/ 9144000 w 9144000"/>
              <a:gd name="connsiteY2" fmla="*/ 528637 h 985837"/>
              <a:gd name="connsiteX3" fmla="*/ 9144000 w 9144000"/>
              <a:gd name="connsiteY3" fmla="*/ 985837 h 985837"/>
              <a:gd name="connsiteX4" fmla="*/ 6886576 w 9144000"/>
              <a:gd name="connsiteY4" fmla="*/ 128588 h 985837"/>
              <a:gd name="connsiteX5" fmla="*/ 0 w 9144000"/>
              <a:gd name="connsiteY5" fmla="*/ 142875 h 985837"/>
              <a:gd name="connsiteX6" fmla="*/ 0 w 9144000"/>
              <a:gd name="connsiteY6" fmla="*/ 71438 h 985837"/>
              <a:gd name="connsiteX0" fmla="*/ 0 w 9144000"/>
              <a:gd name="connsiteY0" fmla="*/ 71438 h 985837"/>
              <a:gd name="connsiteX1" fmla="*/ 6258827 w 9144000"/>
              <a:gd name="connsiteY1" fmla="*/ 47525 h 985837"/>
              <a:gd name="connsiteX2" fmla="*/ 9144000 w 9144000"/>
              <a:gd name="connsiteY2" fmla="*/ 528637 h 985837"/>
              <a:gd name="connsiteX3" fmla="*/ 9144000 w 9144000"/>
              <a:gd name="connsiteY3" fmla="*/ 985837 h 985837"/>
              <a:gd name="connsiteX4" fmla="*/ 6886576 w 9144000"/>
              <a:gd name="connsiteY4" fmla="*/ 128588 h 985837"/>
              <a:gd name="connsiteX5" fmla="*/ 0 w 9144000"/>
              <a:gd name="connsiteY5" fmla="*/ 142875 h 985837"/>
              <a:gd name="connsiteX6" fmla="*/ 0 w 9144000"/>
              <a:gd name="connsiteY6" fmla="*/ 71438 h 985837"/>
              <a:gd name="connsiteX0" fmla="*/ 0 w 9144000"/>
              <a:gd name="connsiteY0" fmla="*/ 71438 h 985837"/>
              <a:gd name="connsiteX1" fmla="*/ 6258827 w 9144000"/>
              <a:gd name="connsiteY1" fmla="*/ 47525 h 985837"/>
              <a:gd name="connsiteX2" fmla="*/ 9144000 w 9144000"/>
              <a:gd name="connsiteY2" fmla="*/ 528637 h 985837"/>
              <a:gd name="connsiteX3" fmla="*/ 9144000 w 9144000"/>
              <a:gd name="connsiteY3" fmla="*/ 985837 h 985837"/>
              <a:gd name="connsiteX4" fmla="*/ 6886576 w 9144000"/>
              <a:gd name="connsiteY4" fmla="*/ 128588 h 985837"/>
              <a:gd name="connsiteX5" fmla="*/ 0 w 9144000"/>
              <a:gd name="connsiteY5" fmla="*/ 142875 h 985837"/>
              <a:gd name="connsiteX6" fmla="*/ 0 w 9144000"/>
              <a:gd name="connsiteY6" fmla="*/ 71438 h 985837"/>
              <a:gd name="connsiteX0" fmla="*/ 0 w 9144000"/>
              <a:gd name="connsiteY0" fmla="*/ 71438 h 985837"/>
              <a:gd name="connsiteX1" fmla="*/ 6444260 w 9144000"/>
              <a:gd name="connsiteY1" fmla="*/ 63970 h 985837"/>
              <a:gd name="connsiteX2" fmla="*/ 9144000 w 9144000"/>
              <a:gd name="connsiteY2" fmla="*/ 528637 h 985837"/>
              <a:gd name="connsiteX3" fmla="*/ 9144000 w 9144000"/>
              <a:gd name="connsiteY3" fmla="*/ 985837 h 985837"/>
              <a:gd name="connsiteX4" fmla="*/ 6886576 w 9144000"/>
              <a:gd name="connsiteY4" fmla="*/ 128588 h 985837"/>
              <a:gd name="connsiteX5" fmla="*/ 0 w 9144000"/>
              <a:gd name="connsiteY5" fmla="*/ 142875 h 985837"/>
              <a:gd name="connsiteX6" fmla="*/ 0 w 9144000"/>
              <a:gd name="connsiteY6" fmla="*/ 71438 h 985837"/>
              <a:gd name="connsiteX0" fmla="*/ 0 w 9144000"/>
              <a:gd name="connsiteY0" fmla="*/ 21756 h 936155"/>
              <a:gd name="connsiteX1" fmla="*/ 6444260 w 9144000"/>
              <a:gd name="connsiteY1" fmla="*/ 14288 h 936155"/>
              <a:gd name="connsiteX2" fmla="*/ 9144000 w 9144000"/>
              <a:gd name="connsiteY2" fmla="*/ 478955 h 936155"/>
              <a:gd name="connsiteX3" fmla="*/ 9144000 w 9144000"/>
              <a:gd name="connsiteY3" fmla="*/ 936155 h 936155"/>
              <a:gd name="connsiteX4" fmla="*/ 6886576 w 9144000"/>
              <a:gd name="connsiteY4" fmla="*/ 78906 h 936155"/>
              <a:gd name="connsiteX5" fmla="*/ 0 w 9144000"/>
              <a:gd name="connsiteY5" fmla="*/ 93193 h 936155"/>
              <a:gd name="connsiteX6" fmla="*/ 0 w 9144000"/>
              <a:gd name="connsiteY6" fmla="*/ 21756 h 9361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00" h="936155">
                <a:moveTo>
                  <a:pt x="0" y="21756"/>
                </a:moveTo>
                <a:lnTo>
                  <a:pt x="6444260" y="14288"/>
                </a:lnTo>
                <a:cubicBezTo>
                  <a:pt x="7577735" y="0"/>
                  <a:pt x="8378540" y="56196"/>
                  <a:pt x="9144000" y="478955"/>
                </a:cubicBezTo>
                <a:lnTo>
                  <a:pt x="9144000" y="936155"/>
                </a:lnTo>
                <a:cubicBezTo>
                  <a:pt x="8734425" y="564680"/>
                  <a:pt x="8053388" y="107481"/>
                  <a:pt x="6886576" y="78906"/>
                </a:cubicBezTo>
                <a:lnTo>
                  <a:pt x="0" y="93193"/>
                </a:lnTo>
                <a:lnTo>
                  <a:pt x="0" y="21756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>
              <a:solidFill>
                <a:prstClr val="white"/>
              </a:solidFill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FB0A8-A173-4890-BA06-2CFD7FCBF209}" type="datetimeFigureOut">
              <a:rPr lang="ko-KR" altLang="en-US" smtClean="0"/>
              <a:pPr/>
              <a:t>2012-06-02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15F60-B570-4E5F-AE1A-F3AB09206F6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FB0A8-A173-4890-BA06-2CFD7FCBF209}" type="datetimeFigureOut">
              <a:rPr lang="ko-KR" altLang="en-US" smtClean="0"/>
              <a:pPr/>
              <a:t>2012-06-02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15F60-B570-4E5F-AE1A-F3AB09206F6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FB0A8-A173-4890-BA06-2CFD7FCBF209}" type="datetimeFigureOut">
              <a:rPr lang="ko-KR" altLang="en-US" smtClean="0"/>
              <a:pPr/>
              <a:t>2012-06-02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15F60-B570-4E5F-AE1A-F3AB09206F6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FB0A8-A173-4890-BA06-2CFD7FCBF209}" type="datetimeFigureOut">
              <a:rPr lang="ko-KR" altLang="en-US" smtClean="0"/>
              <a:pPr/>
              <a:t>2012-06-02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15F60-B570-4E5F-AE1A-F3AB09206F6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FB0A8-A173-4890-BA06-2CFD7FCBF209}" type="datetimeFigureOut">
              <a:rPr lang="ko-KR" altLang="en-US" smtClean="0"/>
              <a:pPr/>
              <a:t>2012-06-02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A15F60-B570-4E5F-AE1A-F3AB09206F6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kosis.kr/learning/learning_002017.jsp" TargetMode="Externa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smtClean="0"/>
              <a:t>6. </a:t>
            </a:r>
            <a:r>
              <a:rPr lang="ko-KR" altLang="en-US" dirty="0" smtClean="0"/>
              <a:t>비율 그래프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&lt;3</a:t>
            </a:r>
            <a:r>
              <a:rPr lang="ko-KR" altLang="en-US" dirty="0" err="1" smtClean="0"/>
              <a:t>차시</a:t>
            </a:r>
            <a:r>
              <a:rPr lang="en-US" altLang="ko-KR" dirty="0" smtClean="0"/>
              <a:t>&gt;</a:t>
            </a:r>
          </a:p>
          <a:p>
            <a:r>
              <a:rPr lang="ko-KR" altLang="en-US" dirty="0" smtClean="0"/>
              <a:t>띠그래프에서 여러 가지 사실을 알아봅시다</a:t>
            </a:r>
            <a:r>
              <a:rPr lang="en-US" altLang="ko-KR" smtClean="0"/>
              <a:t>.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학습 정리하기</a:t>
            </a:r>
            <a:endParaRPr lang="ko-KR" altLang="en-US" dirty="0"/>
          </a:p>
        </p:txBody>
      </p:sp>
      <p:sp>
        <p:nvSpPr>
          <p:cNvPr id="5" name="내용 개체 틀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띠그래프에서 알 수 있는 사실에 대하여 정리하여 봅시다</a:t>
            </a:r>
            <a:r>
              <a:rPr lang="en-US" altLang="ko-KR" dirty="0" smtClean="0"/>
              <a:t>.</a:t>
            </a:r>
            <a:endParaRPr lang="en-US" altLang="ko-KR" dirty="0" smtClean="0"/>
          </a:p>
          <a:p>
            <a:pPr lvl="1">
              <a:lnSpc>
                <a:spcPts val="3040"/>
              </a:lnSpc>
            </a:pPr>
            <a:r>
              <a:rPr lang="ko-KR" altLang="en-US" spc="-150" dirty="0" smtClean="0"/>
              <a:t>가장 많은 백분율을 차지하는 항목을 알 수 있습니다</a:t>
            </a:r>
            <a:r>
              <a:rPr lang="en-US" altLang="ko-KR" spc="-150" dirty="0" smtClean="0"/>
              <a:t>.</a:t>
            </a:r>
          </a:p>
          <a:p>
            <a:pPr lvl="1">
              <a:lnSpc>
                <a:spcPts val="3040"/>
              </a:lnSpc>
            </a:pPr>
            <a:r>
              <a:rPr lang="ko-KR" altLang="en-US" spc="-150" dirty="0" smtClean="0"/>
              <a:t>가장 적은 백분율을 차지하는 항목을 알 수 있습니다</a:t>
            </a:r>
            <a:r>
              <a:rPr lang="en-US" altLang="ko-KR" spc="-150" dirty="0" smtClean="0"/>
              <a:t>.</a:t>
            </a:r>
          </a:p>
          <a:p>
            <a:pPr lvl="1">
              <a:lnSpc>
                <a:spcPts val="3040"/>
              </a:lnSpc>
            </a:pPr>
            <a:r>
              <a:rPr lang="ko-KR" altLang="en-US" spc="-150" dirty="0" smtClean="0"/>
              <a:t>항목별로 백분율 차이를 알 수 있습니다</a:t>
            </a:r>
            <a:r>
              <a:rPr lang="en-US" altLang="ko-KR" spc="-150" dirty="0" smtClean="0"/>
              <a:t>.</a:t>
            </a:r>
          </a:p>
          <a:p>
            <a:pPr lvl="1">
              <a:lnSpc>
                <a:spcPts val="3040"/>
              </a:lnSpc>
            </a:pPr>
            <a:r>
              <a:rPr lang="ko-KR" altLang="en-US" spc="-150" dirty="0" smtClean="0"/>
              <a:t>앞으로의 변화도 예상하여 볼 수 있습니다</a:t>
            </a:r>
            <a:r>
              <a:rPr lang="en-US" altLang="ko-KR" spc="-150" dirty="0" smtClean="0"/>
              <a:t>.</a:t>
            </a:r>
          </a:p>
          <a:p>
            <a:pPr lvl="1">
              <a:lnSpc>
                <a:spcPts val="3040"/>
              </a:lnSpc>
            </a:pPr>
            <a:r>
              <a:rPr lang="ko-KR" altLang="en-US" spc="-150" dirty="0" smtClean="0"/>
              <a:t>항목의 값을 알면 전체 값을 알 수 있습니다</a:t>
            </a:r>
            <a:r>
              <a:rPr lang="en-US" altLang="ko-KR" spc="-150" dirty="0" smtClean="0"/>
              <a:t>.</a:t>
            </a:r>
          </a:p>
          <a:p>
            <a:pPr lvl="1">
              <a:lnSpc>
                <a:spcPts val="3040"/>
              </a:lnSpc>
            </a:pPr>
            <a:r>
              <a:rPr lang="ko-KR" altLang="en-US" spc="-150" dirty="0" smtClean="0"/>
              <a:t>전체 값을 알면 항목을 값을 알 수 있습니다</a:t>
            </a:r>
            <a:r>
              <a:rPr lang="en-US" altLang="ko-KR" spc="-150" dirty="0" smtClean="0"/>
              <a:t>.</a:t>
            </a:r>
            <a:endParaRPr lang="en-US" altLang="ko-KR" spc="-150" dirty="0" smtClean="0"/>
          </a:p>
          <a:p>
            <a:pPr lvl="1">
              <a:buNone/>
            </a:pPr>
            <a:endParaRPr lang="en-US" altLang="ko-KR" dirty="0" smtClean="0"/>
          </a:p>
          <a:p>
            <a:pPr lvl="1"/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1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차시</a:t>
            </a:r>
            <a:r>
              <a:rPr lang="ko-KR" altLang="en-US" dirty="0" smtClean="0"/>
              <a:t> 예고</a:t>
            </a:r>
            <a:endParaRPr lang="ko-KR" altLang="en-US" dirty="0"/>
          </a:p>
        </p:txBody>
      </p:sp>
      <p:sp>
        <p:nvSpPr>
          <p:cNvPr id="6" name="내용 개체 틀 4"/>
          <p:cNvSpPr txBox="1">
            <a:spLocks/>
          </p:cNvSpPr>
          <p:nvPr/>
        </p:nvSpPr>
        <p:spPr>
          <a:xfrm>
            <a:off x="500034" y="1142984"/>
            <a:ext cx="8229600" cy="50014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ko-KR" alt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원그래프를</a:t>
            </a:r>
            <a:r>
              <a:rPr kumimoji="0" lang="ko-KR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알아봅시다</a:t>
            </a:r>
            <a:r>
              <a:rPr kumimoji="0" lang="en-US" altLang="ko-K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en-US" altLang="ko-K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endParaRPr kumimoji="0" lang="en-US" altLang="ko-K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endParaRPr kumimoji="0" lang="en-US" altLang="ko-K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endParaRPr kumimoji="0" lang="en-US" altLang="ko-K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endParaRPr kumimoji="0" lang="en-US" altLang="ko-K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ko-K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endParaRPr kumimoji="0" lang="ko-KR" alt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띠그래프</a:t>
            </a:r>
            <a:endParaRPr lang="ko-KR" altLang="en-US" dirty="0"/>
          </a:p>
        </p:txBody>
      </p:sp>
      <p:sp>
        <p:nvSpPr>
          <p:cNvPr id="5" name="내용 개체 틀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띠그래프에 대하여 정리하여 봅시다</a:t>
            </a:r>
            <a:r>
              <a:rPr lang="en-US" altLang="ko-KR" dirty="0" smtClean="0"/>
              <a:t>.</a:t>
            </a:r>
          </a:p>
          <a:p>
            <a:pPr lvl="1"/>
            <a:endParaRPr lang="en-US" altLang="ko-KR" dirty="0" smtClean="0"/>
          </a:p>
          <a:p>
            <a:pPr lvl="1">
              <a:defRPr/>
            </a:pPr>
            <a:r>
              <a:rPr lang="ko-KR" altLang="en-US" dirty="0" smtClean="0"/>
              <a:t>띠그래프란</a:t>
            </a:r>
            <a:r>
              <a:rPr lang="en-US" altLang="ko-KR" dirty="0" smtClean="0"/>
              <a:t>?</a:t>
            </a:r>
          </a:p>
          <a:p>
            <a:pPr lvl="2">
              <a:defRPr/>
            </a:pPr>
            <a:r>
              <a:rPr lang="ko-KR" altLang="en-US" dirty="0" smtClean="0"/>
              <a:t>전체에 대한 각 부분의 비율을 띠 모양으로 나타낸 그래프</a:t>
            </a:r>
            <a:endParaRPr lang="en-US" altLang="ko-KR" dirty="0" smtClean="0"/>
          </a:p>
          <a:p>
            <a:pPr lvl="1">
              <a:defRPr/>
            </a:pPr>
            <a:r>
              <a:rPr lang="ko-KR" altLang="en-US" dirty="0" smtClean="0"/>
              <a:t>띠그래프의 좋은 점은</a:t>
            </a:r>
            <a:r>
              <a:rPr lang="en-US" altLang="ko-KR" dirty="0" smtClean="0"/>
              <a:t>?</a:t>
            </a:r>
          </a:p>
          <a:p>
            <a:pPr lvl="2"/>
            <a:r>
              <a:rPr lang="ko-KR" altLang="en-US" dirty="0" smtClean="0"/>
              <a:t>한눈에 각 부분이 차지하는 비율을 쉽게 알 수 있습니다</a:t>
            </a:r>
            <a:r>
              <a:rPr lang="en-US" altLang="ko-KR" dirty="0" smtClean="0"/>
              <a:t>.</a:t>
            </a:r>
          </a:p>
          <a:p>
            <a:pPr lvl="1">
              <a:buNone/>
            </a:pPr>
            <a:endParaRPr lang="en-US" altLang="ko-KR" dirty="0" smtClean="0"/>
          </a:p>
          <a:p>
            <a:pPr lvl="1"/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80"/>
                            </p:stCondLst>
                            <p:childTnLst>
                              <p:par>
                                <p:cTn id="1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240"/>
                            </p:stCondLst>
                            <p:childTnLst>
                              <p:par>
                                <p:cTn id="2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680"/>
                            </p:stCondLst>
                            <p:childTnLst>
                              <p:par>
                                <p:cTn id="3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띠그래프 그리기</a:t>
            </a:r>
            <a:endParaRPr lang="ko-KR" altLang="en-US" dirty="0"/>
          </a:p>
        </p:txBody>
      </p:sp>
      <p:sp>
        <p:nvSpPr>
          <p:cNvPr id="5" name="내용 개체 틀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띠그래프를 그리는 방법에 대하여 정리하여 봅시다</a:t>
            </a:r>
            <a:r>
              <a:rPr lang="en-US" altLang="ko-KR" dirty="0" smtClean="0"/>
              <a:t>.</a:t>
            </a:r>
          </a:p>
          <a:p>
            <a:pPr lvl="1">
              <a:lnSpc>
                <a:spcPts val="3040"/>
              </a:lnSpc>
            </a:pPr>
            <a:r>
              <a:rPr lang="ko-KR" altLang="en-US" spc="-150" dirty="0" smtClean="0"/>
              <a:t>주어진 자료의 전체의 크기에 대하여 각 항목들이 차지하는 백분율을 구합니다</a:t>
            </a:r>
            <a:r>
              <a:rPr lang="en-US" altLang="ko-KR" spc="-150" dirty="0" smtClean="0"/>
              <a:t>.</a:t>
            </a:r>
          </a:p>
          <a:p>
            <a:pPr lvl="1">
              <a:lnSpc>
                <a:spcPts val="3040"/>
              </a:lnSpc>
            </a:pPr>
            <a:r>
              <a:rPr lang="ko-KR" altLang="en-US" spc="-150" dirty="0" smtClean="0"/>
              <a:t>백분율의 합계가 </a:t>
            </a:r>
            <a:r>
              <a:rPr lang="en-US" altLang="ko-KR" spc="-150" dirty="0" smtClean="0"/>
              <a:t>100%</a:t>
            </a:r>
            <a:r>
              <a:rPr lang="ko-KR" altLang="en-US" spc="-150" dirty="0" smtClean="0"/>
              <a:t>가 되는지 확인합니다</a:t>
            </a:r>
            <a:r>
              <a:rPr lang="en-US" altLang="ko-KR" spc="-150" dirty="0" smtClean="0"/>
              <a:t>.</a:t>
            </a:r>
          </a:p>
          <a:p>
            <a:pPr lvl="1">
              <a:lnSpc>
                <a:spcPts val="3040"/>
              </a:lnSpc>
            </a:pPr>
            <a:r>
              <a:rPr lang="ko-KR" altLang="en-US" spc="-150" dirty="0" smtClean="0"/>
              <a:t>각 항목들이 차지하는 백분율만큼 띠를 분할합니다</a:t>
            </a:r>
            <a:r>
              <a:rPr lang="en-US" altLang="ko-KR" spc="-150" dirty="0" smtClean="0"/>
              <a:t>.</a:t>
            </a:r>
          </a:p>
          <a:p>
            <a:pPr lvl="2">
              <a:lnSpc>
                <a:spcPts val="3040"/>
              </a:lnSpc>
            </a:pPr>
            <a:r>
              <a:rPr lang="ko-KR" altLang="en-US" spc="-150" dirty="0" smtClean="0"/>
              <a:t>띠 안에 항목을 쓰고</a:t>
            </a:r>
            <a:r>
              <a:rPr lang="en-US" altLang="ko-KR" spc="-150" dirty="0" smtClean="0"/>
              <a:t>, </a:t>
            </a:r>
            <a:r>
              <a:rPr lang="ko-KR" altLang="en-US" spc="-150" dirty="0" smtClean="0"/>
              <a:t>백분율을 씁니다</a:t>
            </a:r>
            <a:r>
              <a:rPr lang="en-US" altLang="ko-KR" spc="-150" dirty="0" smtClean="0"/>
              <a:t>.</a:t>
            </a:r>
          </a:p>
          <a:p>
            <a:pPr lvl="2">
              <a:lnSpc>
                <a:spcPts val="3040"/>
              </a:lnSpc>
            </a:pPr>
            <a:r>
              <a:rPr lang="ko-KR" altLang="en-US" spc="-150" dirty="0" smtClean="0"/>
              <a:t>칸이 작을 경우 화살표로 표시합니다</a:t>
            </a:r>
            <a:r>
              <a:rPr lang="en-US" altLang="ko-KR" spc="-150" dirty="0" smtClean="0"/>
              <a:t>.</a:t>
            </a:r>
          </a:p>
          <a:p>
            <a:pPr lvl="1">
              <a:lnSpc>
                <a:spcPts val="3040"/>
              </a:lnSpc>
            </a:pPr>
            <a:r>
              <a:rPr lang="ko-KR" altLang="en-US" spc="-150" dirty="0" smtClean="0"/>
              <a:t>차지하는 백분율이 큰 것을 앞에 표시하고</a:t>
            </a:r>
            <a:r>
              <a:rPr lang="en-US" altLang="ko-KR" spc="-150" dirty="0" smtClean="0"/>
              <a:t>, </a:t>
            </a:r>
            <a:r>
              <a:rPr lang="ko-KR" altLang="en-US" spc="-150" dirty="0" smtClean="0"/>
              <a:t>작은 것들은 합쳐서 기타로 표시하기도 합니다</a:t>
            </a:r>
            <a:r>
              <a:rPr lang="en-US" altLang="ko-KR" spc="-150" dirty="0" smtClean="0"/>
              <a:t>.</a:t>
            </a:r>
          </a:p>
          <a:p>
            <a:pPr lvl="1">
              <a:buNone/>
            </a:pPr>
            <a:endParaRPr lang="en-US" altLang="ko-KR" dirty="0" smtClean="0"/>
          </a:p>
          <a:p>
            <a:pPr lvl="1"/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360"/>
                            </p:stCondLst>
                            <p:childTnLst>
                              <p:par>
                                <p:cTn id="1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240"/>
                            </p:stCondLst>
                            <p:childTnLst>
                              <p:par>
                                <p:cTn id="2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160"/>
                            </p:stCondLst>
                            <p:childTnLst>
                              <p:par>
                                <p:cTn id="3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880"/>
                            </p:stCondLst>
                            <p:childTnLst>
                              <p:par>
                                <p:cTn id="3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8" dur="8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9" dur="8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8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560"/>
                            </p:stCondLst>
                            <p:childTnLst>
                              <p:par>
                                <p:cTn id="4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4" dur="8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5" dur="8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8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공부할 문제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띠그래프에 대하여 알아봅시다</a:t>
            </a:r>
            <a:r>
              <a:rPr lang="en-US" altLang="ko-KR" dirty="0" smtClean="0"/>
              <a:t>.</a:t>
            </a:r>
          </a:p>
          <a:p>
            <a:pPr lvl="1"/>
            <a:endParaRPr lang="en-US" altLang="ko-KR" dirty="0" smtClean="0"/>
          </a:p>
          <a:p>
            <a:pPr lvl="1"/>
            <a:r>
              <a:rPr lang="ko-KR" altLang="en-US" dirty="0" smtClean="0"/>
              <a:t>띠그래프에서 여러 가지 사실 발견하기</a:t>
            </a:r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r>
              <a:rPr lang="ko-KR" altLang="en-US" dirty="0" smtClean="0"/>
              <a:t>띠그래프 해석의 달인 되기</a:t>
            </a:r>
            <a:endParaRPr lang="en-US" altLang="ko-KR" dirty="0" smtClean="0"/>
          </a:p>
          <a:p>
            <a:pPr lvl="1"/>
            <a:endParaRPr lang="en-US" altLang="ko-KR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0" y="857232"/>
            <a:ext cx="9144000" cy="6000768"/>
          </a:xfrm>
        </p:spPr>
        <p:txBody>
          <a:bodyPr>
            <a:normAutofit/>
          </a:bodyPr>
          <a:lstStyle/>
          <a:p>
            <a:r>
              <a:rPr lang="ko-KR" altLang="en-US" spc="-300" dirty="0" smtClean="0"/>
              <a:t>어느 </a:t>
            </a:r>
            <a:r>
              <a:rPr lang="ko-KR" altLang="en-US" spc="-300" dirty="0" smtClean="0"/>
              <a:t>반 가수 인기투표</a:t>
            </a:r>
            <a:r>
              <a:rPr lang="en-US" altLang="ko-KR" spc="-300" dirty="0" smtClean="0"/>
              <a:t> </a:t>
            </a:r>
            <a:r>
              <a:rPr lang="ko-KR" altLang="en-US" spc="-300" dirty="0" smtClean="0"/>
              <a:t>결과를 나타낸 띠 그래프입니다</a:t>
            </a:r>
            <a:r>
              <a:rPr lang="en-US" altLang="ko-KR" spc="-300" dirty="0" smtClean="0"/>
              <a:t>.</a:t>
            </a:r>
          </a:p>
          <a:p>
            <a:endParaRPr lang="en-US" altLang="ko-KR" spc="-300" dirty="0" smtClean="0"/>
          </a:p>
          <a:p>
            <a:endParaRPr lang="en-US" altLang="ko-KR" spc="-300" dirty="0" smtClean="0"/>
          </a:p>
          <a:p>
            <a:pPr lvl="1"/>
            <a:r>
              <a:rPr lang="ko-KR" altLang="en-US" spc="-300" dirty="0" smtClean="0"/>
              <a:t>가장 높은 비율을 차지하는 항목은</a:t>
            </a:r>
            <a:r>
              <a:rPr lang="en-US" altLang="ko-KR" spc="-300" dirty="0" smtClean="0"/>
              <a:t>?(</a:t>
            </a:r>
            <a:r>
              <a:rPr lang="ko-KR" altLang="en-US" spc="-300" dirty="0" smtClean="0"/>
              <a:t>가장 인기 있는 가수는</a:t>
            </a:r>
            <a:r>
              <a:rPr lang="en-US" altLang="ko-KR" spc="-300" dirty="0" smtClean="0"/>
              <a:t>?)</a:t>
            </a:r>
          </a:p>
          <a:p>
            <a:pPr lvl="1"/>
            <a:r>
              <a:rPr lang="ko-KR" altLang="en-US" spc="-300" dirty="0" smtClean="0"/>
              <a:t>가장 적은 비율을 차지하는 항목은</a:t>
            </a:r>
            <a:r>
              <a:rPr lang="en-US" altLang="ko-KR" spc="-300" dirty="0" smtClean="0"/>
              <a:t>?</a:t>
            </a:r>
          </a:p>
          <a:p>
            <a:pPr lvl="1"/>
            <a:r>
              <a:rPr lang="ko-KR" altLang="en-US" spc="-300" dirty="0" smtClean="0"/>
              <a:t>가장 높은 비율을 차지하는 항목은 가장 적은 비율을 차지하는 항목의 몇 배입니까</a:t>
            </a:r>
            <a:r>
              <a:rPr lang="en-US" altLang="ko-KR" spc="-300" dirty="0" smtClean="0"/>
              <a:t>?</a:t>
            </a:r>
          </a:p>
          <a:p>
            <a:pPr lvl="1"/>
            <a:r>
              <a:rPr lang="ko-KR" altLang="en-US" spc="-300" dirty="0" err="1" smtClean="0"/>
              <a:t>비스트를</a:t>
            </a:r>
            <a:r>
              <a:rPr lang="ko-KR" altLang="en-US" spc="-300" dirty="0" smtClean="0"/>
              <a:t> 좋아하는 학생이 </a:t>
            </a:r>
            <a:r>
              <a:rPr lang="en-US" altLang="ko-KR" spc="-300" dirty="0" smtClean="0"/>
              <a:t>5</a:t>
            </a:r>
            <a:r>
              <a:rPr lang="ko-KR" altLang="en-US" spc="-300" dirty="0" smtClean="0"/>
              <a:t>명이라면</a:t>
            </a:r>
            <a:r>
              <a:rPr lang="en-US" altLang="ko-KR" spc="-300" dirty="0" smtClean="0"/>
              <a:t>, </a:t>
            </a:r>
            <a:r>
              <a:rPr lang="ko-KR" altLang="en-US" spc="-300" dirty="0" smtClean="0"/>
              <a:t>전체 학생 수는</a:t>
            </a:r>
            <a:r>
              <a:rPr lang="en-US" altLang="ko-KR" spc="-300" dirty="0" smtClean="0"/>
              <a:t>?</a:t>
            </a:r>
          </a:p>
          <a:p>
            <a:pPr lvl="1"/>
            <a:r>
              <a:rPr lang="ko-KR" altLang="en-US" spc="-300" dirty="0" smtClean="0"/>
              <a:t>용감한 녀석들을 좋아하던 학생들이 </a:t>
            </a:r>
            <a:r>
              <a:rPr lang="ko-KR" altLang="en-US" spc="-300" dirty="0" err="1" smtClean="0"/>
              <a:t>아이유에게</a:t>
            </a:r>
            <a:r>
              <a:rPr lang="ko-KR" altLang="en-US" spc="-300" dirty="0" smtClean="0"/>
              <a:t> 간다면 아이유의 백분율은</a:t>
            </a:r>
            <a:r>
              <a:rPr lang="en-US" altLang="ko-KR" spc="-300" dirty="0" smtClean="0"/>
              <a:t>?</a:t>
            </a:r>
          </a:p>
          <a:p>
            <a:pPr lvl="1"/>
            <a:r>
              <a:rPr lang="ko-KR" altLang="en-US" spc="-300" dirty="0" smtClean="0"/>
              <a:t>그 </a:t>
            </a:r>
            <a:r>
              <a:rPr lang="ko-KR" altLang="en-US" spc="-300" dirty="0" smtClean="0"/>
              <a:t>밖에 알 수 있는 사실은</a:t>
            </a:r>
            <a:r>
              <a:rPr lang="en-US" altLang="ko-KR" spc="-300" dirty="0" smtClean="0"/>
              <a:t>?</a:t>
            </a:r>
          </a:p>
          <a:p>
            <a:pPr lvl="1"/>
            <a:endParaRPr lang="en-US" altLang="ko-KR" spc="-300" dirty="0" smtClean="0"/>
          </a:p>
          <a:p>
            <a:endParaRPr lang="en-US" altLang="ko-KR" spc="-300" dirty="0" smtClean="0"/>
          </a:p>
          <a:p>
            <a:endParaRPr lang="en-US" altLang="ko-KR" spc="-300" dirty="0" smtClean="0"/>
          </a:p>
          <a:p>
            <a:endParaRPr lang="en-US" altLang="ko-KR" spc="-300" dirty="0" smtClean="0"/>
          </a:p>
          <a:p>
            <a:endParaRPr lang="en-US" altLang="ko-KR" spc="-300" dirty="0" smtClean="0"/>
          </a:p>
          <a:p>
            <a:pPr lvl="1"/>
            <a:endParaRPr lang="ko-KR" altLang="en-US" spc="-300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띠그래프에서 여러 가지 사실 발견하기</a:t>
            </a:r>
            <a:endParaRPr lang="ko-KR" altLang="en-US" dirty="0"/>
          </a:p>
        </p:txBody>
      </p:sp>
      <p:pic>
        <p:nvPicPr>
          <p:cNvPr id="4" name="그림 3" descr="띠그래프 자료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32" y="1357298"/>
            <a:ext cx="9144000" cy="1285884"/>
          </a:xfrm>
          <a:prstGeom prst="rect">
            <a:avLst/>
          </a:prstGeom>
        </p:spPr>
      </p:pic>
      <p:sp>
        <p:nvSpPr>
          <p:cNvPr id="5" name="직사각형 4"/>
          <p:cNvSpPr/>
          <p:nvPr/>
        </p:nvSpPr>
        <p:spPr>
          <a:xfrm>
            <a:off x="6367200" y="1903084"/>
            <a:ext cx="841320" cy="64447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2000" spc="-300" dirty="0" err="1" smtClean="0"/>
              <a:t>씨엔블루</a:t>
            </a:r>
            <a:r>
              <a:rPr lang="en-US" altLang="ko-KR" sz="2000" spc="-300" dirty="0" smtClean="0"/>
              <a:t>(10%)</a:t>
            </a:r>
            <a:endParaRPr lang="ko-KR" altLang="en-US" sz="2000" spc="-300" dirty="0"/>
          </a:p>
        </p:txBody>
      </p:sp>
      <p:sp>
        <p:nvSpPr>
          <p:cNvPr id="6" name="직사각형 5"/>
          <p:cNvSpPr/>
          <p:nvPr/>
        </p:nvSpPr>
        <p:spPr>
          <a:xfrm>
            <a:off x="2286000" y="1903084"/>
            <a:ext cx="1643074" cy="64447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2000" spc="-300" dirty="0" smtClean="0"/>
              <a:t>용감한  녀석들</a:t>
            </a:r>
            <a:endParaRPr lang="en-US" altLang="ko-KR" sz="2000" spc="-300" dirty="0" smtClean="0"/>
          </a:p>
          <a:p>
            <a:pPr algn="ctr"/>
            <a:r>
              <a:rPr lang="en-US" altLang="ko-KR" sz="2000" spc="-300" dirty="0" smtClean="0"/>
              <a:t>(20%)</a:t>
            </a:r>
            <a:endParaRPr lang="ko-KR" altLang="en-US" sz="2000" spc="-300" dirty="0"/>
          </a:p>
        </p:txBody>
      </p:sp>
      <p:sp>
        <p:nvSpPr>
          <p:cNvPr id="7" name="직사각형 6"/>
          <p:cNvSpPr/>
          <p:nvPr/>
        </p:nvSpPr>
        <p:spPr>
          <a:xfrm>
            <a:off x="5569262" y="1903022"/>
            <a:ext cx="795368" cy="6445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2000" spc="-300" dirty="0" err="1" smtClean="0"/>
              <a:t>아이유</a:t>
            </a:r>
            <a:endParaRPr lang="en-US" altLang="ko-KR" sz="2000" spc="-300" dirty="0" smtClean="0"/>
          </a:p>
          <a:p>
            <a:pPr algn="ctr"/>
            <a:r>
              <a:rPr lang="en-US" altLang="ko-KR" sz="2000" spc="-300" dirty="0" smtClean="0"/>
              <a:t>(10%)</a:t>
            </a:r>
            <a:endParaRPr lang="ko-KR" altLang="en-US" sz="2000" spc="-300" dirty="0"/>
          </a:p>
        </p:txBody>
      </p:sp>
      <p:sp>
        <p:nvSpPr>
          <p:cNvPr id="8" name="직사각형 7"/>
          <p:cNvSpPr/>
          <p:nvPr/>
        </p:nvSpPr>
        <p:spPr>
          <a:xfrm>
            <a:off x="3931916" y="1903084"/>
            <a:ext cx="1623064" cy="64447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2000" spc="-300" dirty="0" err="1" smtClean="0"/>
              <a:t>티아라</a:t>
            </a:r>
            <a:endParaRPr lang="en-US" altLang="ko-KR" sz="2000" spc="-300" dirty="0" smtClean="0"/>
          </a:p>
          <a:p>
            <a:pPr algn="ctr"/>
            <a:r>
              <a:rPr lang="en-US" altLang="ko-KR" sz="2000" spc="-300" dirty="0" smtClean="0"/>
              <a:t>(20%)</a:t>
            </a:r>
            <a:endParaRPr lang="ko-KR" altLang="en-US" sz="2000" spc="-300" dirty="0"/>
          </a:p>
        </p:txBody>
      </p:sp>
      <p:sp>
        <p:nvSpPr>
          <p:cNvPr id="9" name="직사각형 8"/>
          <p:cNvSpPr/>
          <p:nvPr/>
        </p:nvSpPr>
        <p:spPr>
          <a:xfrm>
            <a:off x="7207566" y="1903084"/>
            <a:ext cx="1243014" cy="64447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2000" spc="-300" dirty="0" smtClean="0"/>
              <a:t>기타</a:t>
            </a:r>
            <a:endParaRPr lang="en-US" altLang="ko-KR" sz="2000" spc="-300" dirty="0" smtClean="0"/>
          </a:p>
          <a:p>
            <a:pPr algn="ctr"/>
            <a:r>
              <a:rPr lang="en-US" altLang="ko-KR" sz="2000" spc="-300" dirty="0" smtClean="0"/>
              <a:t>(15%)</a:t>
            </a:r>
            <a:endParaRPr lang="ko-KR" altLang="en-US" sz="2000" spc="-300" dirty="0"/>
          </a:p>
        </p:txBody>
      </p:sp>
      <p:sp>
        <p:nvSpPr>
          <p:cNvPr id="10" name="직사각형 9"/>
          <p:cNvSpPr/>
          <p:nvPr/>
        </p:nvSpPr>
        <p:spPr>
          <a:xfrm>
            <a:off x="199042" y="1903084"/>
            <a:ext cx="2086958" cy="64447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2000" spc="-300" dirty="0" err="1" smtClean="0"/>
              <a:t>비스트</a:t>
            </a:r>
            <a:endParaRPr lang="en-US" altLang="ko-KR" sz="2000" spc="-300" dirty="0" smtClean="0"/>
          </a:p>
          <a:p>
            <a:pPr algn="ctr"/>
            <a:r>
              <a:rPr lang="en-US" altLang="ko-KR" sz="2000" spc="-300" dirty="0" smtClean="0"/>
              <a:t>(25%)</a:t>
            </a:r>
            <a:endParaRPr lang="ko-KR" altLang="en-US" sz="2000" spc="-3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4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5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1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2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8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9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5" dur="8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6" dur="8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8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2" dur="8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3" dur="8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8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0" y="857232"/>
            <a:ext cx="9144000" cy="6000768"/>
          </a:xfrm>
        </p:spPr>
        <p:txBody>
          <a:bodyPr>
            <a:normAutofit/>
          </a:bodyPr>
          <a:lstStyle/>
          <a:p>
            <a:r>
              <a:rPr lang="ko-KR" altLang="en-US" spc="-300" dirty="0" smtClean="0"/>
              <a:t>정우가 한 달 동안 쓴 </a:t>
            </a:r>
            <a:r>
              <a:rPr lang="ko-KR" altLang="en-US" spc="-300" dirty="0" smtClean="0"/>
              <a:t>용돈의 지출 항목입니다</a:t>
            </a:r>
            <a:r>
              <a:rPr lang="en-US" altLang="ko-KR" spc="-300" dirty="0" smtClean="0"/>
              <a:t>.</a:t>
            </a:r>
            <a:endParaRPr lang="en-US" altLang="ko-KR" spc="-300" dirty="0" smtClean="0"/>
          </a:p>
          <a:p>
            <a:endParaRPr lang="en-US" altLang="ko-KR" spc="-300" dirty="0" smtClean="0"/>
          </a:p>
          <a:p>
            <a:endParaRPr lang="en-US" altLang="ko-KR" spc="-300" dirty="0" smtClean="0"/>
          </a:p>
          <a:p>
            <a:pPr lvl="1"/>
            <a:r>
              <a:rPr lang="ko-KR" altLang="en-US" spc="-300" dirty="0" smtClean="0"/>
              <a:t>가장 높은 비율을 차지하는 항목은</a:t>
            </a:r>
            <a:r>
              <a:rPr lang="en-US" altLang="ko-KR" spc="-300" dirty="0" smtClean="0"/>
              <a:t>?</a:t>
            </a:r>
          </a:p>
          <a:p>
            <a:pPr lvl="1"/>
            <a:r>
              <a:rPr lang="en-US" altLang="ko-KR" spc="-300" dirty="0" smtClean="0"/>
              <a:t> </a:t>
            </a:r>
            <a:r>
              <a:rPr lang="ko-KR" altLang="en-US" spc="-300" dirty="0" smtClean="0"/>
              <a:t>가장 적은 비율을 차지하는 항목은</a:t>
            </a:r>
            <a:r>
              <a:rPr lang="en-US" altLang="ko-KR" spc="-300" dirty="0" smtClean="0"/>
              <a:t>?</a:t>
            </a:r>
          </a:p>
          <a:p>
            <a:pPr lvl="1"/>
            <a:r>
              <a:rPr lang="ko-KR" altLang="en-US" spc="-300" dirty="0" smtClean="0"/>
              <a:t>가장 높은 비율을 차지하는 항목은 가장 적은 비율을 차지하는 항목의 몇 배입니까</a:t>
            </a:r>
            <a:r>
              <a:rPr lang="en-US" altLang="ko-KR" spc="-300" dirty="0" smtClean="0"/>
              <a:t>?</a:t>
            </a:r>
          </a:p>
          <a:p>
            <a:pPr lvl="1"/>
            <a:r>
              <a:rPr lang="ko-KR" altLang="en-US" spc="-300" dirty="0" smtClean="0"/>
              <a:t>저금한 돈이 </a:t>
            </a:r>
            <a:r>
              <a:rPr lang="en-US" altLang="ko-KR" spc="-300" dirty="0" smtClean="0"/>
              <a:t>1,500</a:t>
            </a:r>
            <a:r>
              <a:rPr lang="ko-KR" altLang="en-US" spc="-300" dirty="0" smtClean="0"/>
              <a:t>원이라면 전체 용돈은</a:t>
            </a:r>
            <a:r>
              <a:rPr lang="en-US" altLang="ko-KR" spc="-300" dirty="0" smtClean="0"/>
              <a:t>?</a:t>
            </a:r>
          </a:p>
          <a:p>
            <a:pPr lvl="1"/>
            <a:r>
              <a:rPr lang="ko-KR" altLang="en-US" spc="-300" dirty="0" smtClean="0"/>
              <a:t>군것질 비용의 반을 줄여 학용품을 더 산다면 학용품의 비율은 얼마가 됩니까</a:t>
            </a:r>
            <a:r>
              <a:rPr lang="en-US" altLang="ko-KR" spc="-300" dirty="0" smtClean="0"/>
              <a:t>?</a:t>
            </a:r>
          </a:p>
          <a:p>
            <a:pPr lvl="1"/>
            <a:r>
              <a:rPr lang="ko-KR" altLang="en-US" spc="-300" dirty="0" smtClean="0"/>
              <a:t>그 </a:t>
            </a:r>
            <a:r>
              <a:rPr lang="ko-KR" altLang="en-US" spc="-300" dirty="0" smtClean="0"/>
              <a:t>밖에 알 수 있는 사실은</a:t>
            </a:r>
            <a:r>
              <a:rPr lang="en-US" altLang="ko-KR" spc="-300" dirty="0" smtClean="0"/>
              <a:t>?</a:t>
            </a:r>
          </a:p>
          <a:p>
            <a:pPr lvl="1"/>
            <a:endParaRPr lang="en-US" altLang="ko-KR" spc="-300" dirty="0" smtClean="0"/>
          </a:p>
          <a:p>
            <a:endParaRPr lang="en-US" altLang="ko-KR" spc="-300" dirty="0" smtClean="0"/>
          </a:p>
          <a:p>
            <a:endParaRPr lang="en-US" altLang="ko-KR" spc="-300" dirty="0" smtClean="0"/>
          </a:p>
          <a:p>
            <a:endParaRPr lang="en-US" altLang="ko-KR" spc="-300" dirty="0" smtClean="0"/>
          </a:p>
          <a:p>
            <a:endParaRPr lang="en-US" altLang="ko-KR" spc="-300" dirty="0" smtClean="0"/>
          </a:p>
          <a:p>
            <a:pPr lvl="1"/>
            <a:endParaRPr lang="ko-KR" altLang="en-US" spc="-300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띠그래프에서 여러 가지 사실 발견하기</a:t>
            </a:r>
            <a:endParaRPr lang="ko-KR" altLang="en-US" dirty="0"/>
          </a:p>
        </p:txBody>
      </p:sp>
      <p:pic>
        <p:nvPicPr>
          <p:cNvPr id="4" name="그림 3" descr="띠그래프 자료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32" y="1357298"/>
            <a:ext cx="9144000" cy="1285884"/>
          </a:xfrm>
          <a:prstGeom prst="rect">
            <a:avLst/>
          </a:prstGeom>
        </p:spPr>
      </p:pic>
      <p:sp>
        <p:nvSpPr>
          <p:cNvPr id="6" name="직사각형 5"/>
          <p:cNvSpPr/>
          <p:nvPr/>
        </p:nvSpPr>
        <p:spPr>
          <a:xfrm>
            <a:off x="2286000" y="1903084"/>
            <a:ext cx="838200" cy="64447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2000" spc="-700" dirty="0" err="1" smtClean="0"/>
              <a:t>이웃돕기</a:t>
            </a:r>
            <a:endParaRPr lang="en-US" altLang="ko-KR" sz="2000" spc="-700" dirty="0" smtClean="0"/>
          </a:p>
          <a:p>
            <a:pPr algn="ctr"/>
            <a:r>
              <a:rPr lang="en-US" altLang="ko-KR" sz="2000" spc="-700" dirty="0" smtClean="0"/>
              <a:t>(10%)</a:t>
            </a:r>
            <a:endParaRPr lang="ko-KR" altLang="en-US" sz="2000" spc="-700" dirty="0"/>
          </a:p>
        </p:txBody>
      </p:sp>
      <p:sp>
        <p:nvSpPr>
          <p:cNvPr id="7" name="직사각형 6"/>
          <p:cNvSpPr/>
          <p:nvPr/>
        </p:nvSpPr>
        <p:spPr>
          <a:xfrm>
            <a:off x="5569262" y="1903022"/>
            <a:ext cx="1250638" cy="6445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2000" spc="-300" dirty="0" smtClean="0"/>
              <a:t>군것질</a:t>
            </a:r>
            <a:r>
              <a:rPr lang="en-US" altLang="ko-KR" sz="2000" spc="-300" dirty="0" smtClean="0"/>
              <a:t>(15%)</a:t>
            </a:r>
            <a:endParaRPr lang="ko-KR" altLang="en-US" sz="2000" spc="-300" dirty="0"/>
          </a:p>
        </p:txBody>
      </p:sp>
      <p:sp>
        <p:nvSpPr>
          <p:cNvPr id="8" name="직사각형 7"/>
          <p:cNvSpPr/>
          <p:nvPr/>
        </p:nvSpPr>
        <p:spPr>
          <a:xfrm>
            <a:off x="3143240" y="1903084"/>
            <a:ext cx="2400310" cy="64447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2000" spc="-300" dirty="0" smtClean="0"/>
              <a:t>저금</a:t>
            </a:r>
            <a:endParaRPr lang="en-US" altLang="ko-KR" sz="2000" spc="-300" dirty="0" smtClean="0"/>
          </a:p>
          <a:p>
            <a:pPr algn="ctr"/>
            <a:r>
              <a:rPr lang="en-US" altLang="ko-KR" sz="2000" spc="-300" dirty="0" smtClean="0"/>
              <a:t>(30</a:t>
            </a:r>
            <a:r>
              <a:rPr lang="en-US" altLang="ko-KR" sz="2000" spc="-300" dirty="0" smtClean="0"/>
              <a:t>%)</a:t>
            </a:r>
            <a:endParaRPr lang="ko-KR" altLang="en-US" sz="2000" spc="-300" dirty="0"/>
          </a:p>
        </p:txBody>
      </p:sp>
      <p:sp>
        <p:nvSpPr>
          <p:cNvPr id="9" name="직사각형 8"/>
          <p:cNvSpPr/>
          <p:nvPr/>
        </p:nvSpPr>
        <p:spPr>
          <a:xfrm>
            <a:off x="6838950" y="1903084"/>
            <a:ext cx="1611630" cy="64447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2000" spc="-300" dirty="0" smtClean="0"/>
              <a:t>기타</a:t>
            </a:r>
            <a:endParaRPr lang="en-US" altLang="ko-KR" sz="2000" spc="-300" dirty="0" smtClean="0"/>
          </a:p>
          <a:p>
            <a:pPr algn="ctr"/>
            <a:r>
              <a:rPr lang="en-US" altLang="ko-KR" sz="2000" spc="-300" dirty="0" smtClean="0"/>
              <a:t>(20%)</a:t>
            </a:r>
            <a:endParaRPr lang="ko-KR" altLang="en-US" sz="2000" spc="-300" dirty="0"/>
          </a:p>
        </p:txBody>
      </p:sp>
      <p:sp>
        <p:nvSpPr>
          <p:cNvPr id="10" name="직사각형 9"/>
          <p:cNvSpPr/>
          <p:nvPr/>
        </p:nvSpPr>
        <p:spPr>
          <a:xfrm>
            <a:off x="199042" y="1903084"/>
            <a:ext cx="2086958" cy="64447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2000" spc="-300" dirty="0" smtClean="0"/>
              <a:t>학용품</a:t>
            </a:r>
            <a:endParaRPr lang="en-US" altLang="ko-KR" sz="2000" spc="-300" dirty="0" smtClean="0"/>
          </a:p>
          <a:p>
            <a:pPr algn="ctr"/>
            <a:r>
              <a:rPr lang="en-US" altLang="ko-KR" sz="2000" spc="-300" dirty="0" smtClean="0"/>
              <a:t>(25%)</a:t>
            </a:r>
            <a:endParaRPr lang="ko-KR" altLang="en-US" sz="2000" spc="-3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8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9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5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6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2" dur="8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3" dur="8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8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9" dur="8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0" dur="8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8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띠그래프 해석의 </a:t>
            </a:r>
            <a:r>
              <a:rPr lang="ko-KR" altLang="en-US" dirty="0" err="1" smtClean="0"/>
              <a:t>달인되기</a:t>
            </a:r>
            <a:endParaRPr lang="ko-KR" altLang="en-US" dirty="0"/>
          </a:p>
        </p:txBody>
      </p:sp>
      <p:graphicFrame>
        <p:nvGraphicFramePr>
          <p:cNvPr id="5" name="내용 개체 틀 4"/>
          <p:cNvGraphicFramePr>
            <a:graphicFrameLocks noGrp="1"/>
          </p:cNvGraphicFramePr>
          <p:nvPr>
            <p:ph idx="1"/>
          </p:nvPr>
        </p:nvGraphicFramePr>
        <p:xfrm>
          <a:off x="457200" y="1500174"/>
          <a:ext cx="8229600" cy="5000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띠그래프 해석의 달인 되기</a:t>
            </a:r>
            <a:endParaRPr lang="ko-KR" altLang="en-US" dirty="0"/>
          </a:p>
        </p:txBody>
      </p:sp>
      <p:graphicFrame>
        <p:nvGraphicFramePr>
          <p:cNvPr id="5" name="내용 개체 틀 4"/>
          <p:cNvGraphicFramePr>
            <a:graphicFrameLocks noGrp="1"/>
          </p:cNvGraphicFramePr>
          <p:nvPr>
            <p:ph idx="1"/>
          </p:nvPr>
        </p:nvGraphicFramePr>
        <p:xfrm>
          <a:off x="0" y="1500174"/>
          <a:ext cx="9144000" cy="5000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빗면 3">
            <a:hlinkClick r:id="rId3"/>
          </p:cNvPr>
          <p:cNvSpPr/>
          <p:nvPr/>
        </p:nvSpPr>
        <p:spPr>
          <a:xfrm>
            <a:off x="2786050" y="928670"/>
            <a:ext cx="3571900" cy="714380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청소년 통계청</a:t>
            </a:r>
            <a:endParaRPr lang="en-US" altLang="ko-KR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문제 해결하기</a:t>
            </a:r>
            <a:endParaRPr lang="ko-KR" altLang="en-US" dirty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>
          <a:xfrm>
            <a:off x="609600" y="1277144"/>
            <a:ext cx="8229600" cy="50014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ko-KR" altLang="en-US" sz="3200" dirty="0" err="1" smtClean="0"/>
              <a:t>수학익힘책</a:t>
            </a:r>
            <a:r>
              <a:rPr lang="en-US" altLang="ko-KR" sz="3200" dirty="0" smtClean="0"/>
              <a:t>(</a:t>
            </a:r>
            <a:r>
              <a:rPr lang="en-US" altLang="ko-KR" sz="3200" dirty="0" smtClean="0"/>
              <a:t>98~99</a:t>
            </a:r>
            <a:r>
              <a:rPr lang="ko-KR" altLang="en-US" sz="3200" dirty="0" smtClean="0"/>
              <a:t>쪽</a:t>
            </a:r>
            <a:r>
              <a:rPr lang="en-US" altLang="ko-KR" sz="3200" dirty="0" smtClean="0"/>
              <a:t>)</a:t>
            </a:r>
            <a:r>
              <a:rPr lang="ko-KR" altLang="en-US" sz="3200" dirty="0" smtClean="0"/>
              <a:t>을 해결합니다</a:t>
            </a:r>
            <a:r>
              <a:rPr lang="en-US" altLang="ko-KR" sz="3200" dirty="0" smtClean="0"/>
              <a:t>.[</a:t>
            </a:r>
            <a:r>
              <a:rPr lang="ko-KR" altLang="en-US" sz="3200" dirty="0" err="1" smtClean="0"/>
              <a:t>짝점검</a:t>
            </a:r>
            <a:r>
              <a:rPr lang="en-US" altLang="ko-KR" sz="3200" dirty="0" smtClean="0"/>
              <a:t>]</a:t>
            </a:r>
          </a:p>
          <a:p>
            <a:pPr marL="342900" marR="0" lvl="0" indent="-34290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altLang="ko-KR" sz="3200" dirty="0" smtClean="0"/>
          </a:p>
          <a:p>
            <a:pPr marL="342900" marR="0" lvl="0" indent="-34290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altLang="ko-KR" sz="3200" dirty="0" smtClean="0"/>
          </a:p>
          <a:p>
            <a:pPr marL="342900" marR="0" lvl="0" indent="-34290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altLang="ko-KR" sz="3200" dirty="0" smtClean="0"/>
          </a:p>
          <a:p>
            <a:pPr marL="342900" marR="0" lvl="0" indent="-34290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altLang="ko-KR" sz="3200" dirty="0" smtClean="0"/>
          </a:p>
          <a:p>
            <a:pPr marL="342900" marR="0" lvl="0" indent="-34290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altLang="ko-KR" sz="3200" dirty="0" smtClean="0"/>
          </a:p>
          <a:p>
            <a:pPr marL="342900" marR="0" lvl="0" indent="-34290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altLang="ko-KR" sz="3200" dirty="0" smtClean="0"/>
          </a:p>
          <a:p>
            <a:pPr marL="342900" marR="0" lvl="0" indent="-34290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altLang="ko-K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controls>
      <p:control spid="60419" name="FOfficeDoc1" r:id="rId2" imgW="4911687" imgH="3572374"/>
    </p:controls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6.0&quot;&gt;&lt;object type=&quot;1&quot; unique_id=&quot;10001&quot;&gt;&lt;/object&gt;&lt;/database&gt;"/>
</p:tagLst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사용자 지정 6">
      <a:majorFont>
        <a:latin typeface="맑은 고딕"/>
        <a:ea typeface="08서울남산체 EB"/>
        <a:cs typeface=""/>
      </a:majorFont>
      <a:minorFont>
        <a:latin typeface="맑은 고딕"/>
        <a:ea typeface="생각대로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1592</TotalTime>
  <Words>391</Words>
  <Application>Microsoft Office PowerPoint</Application>
  <PresentationFormat>화면 슬라이드 쇼(4:3)</PresentationFormat>
  <Paragraphs>96</Paragraphs>
  <Slides>11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7" baseType="lpstr">
      <vt:lpstr>굴림</vt:lpstr>
      <vt:lpstr>Arial</vt:lpstr>
      <vt:lpstr>맑은 고딕</vt:lpstr>
      <vt:lpstr>08서울남산체 EB</vt:lpstr>
      <vt:lpstr>생각대로 Regular</vt:lpstr>
      <vt:lpstr>Office 테마</vt:lpstr>
      <vt:lpstr>6. 비율 그래프</vt:lpstr>
      <vt:lpstr>띠그래프</vt:lpstr>
      <vt:lpstr>띠그래프 그리기</vt:lpstr>
      <vt:lpstr>공부할 문제</vt:lpstr>
      <vt:lpstr>띠그래프에서 여러 가지 사실 발견하기</vt:lpstr>
      <vt:lpstr>띠그래프에서 여러 가지 사실 발견하기</vt:lpstr>
      <vt:lpstr>띠그래프 해석의 달인되기</vt:lpstr>
      <vt:lpstr>띠그래프 해석의 달인 되기</vt:lpstr>
      <vt:lpstr>문제 해결하기</vt:lpstr>
      <vt:lpstr>학습 정리하기</vt:lpstr>
      <vt:lpstr>차시 예고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이창언</cp:lastModifiedBy>
  <cp:revision>191</cp:revision>
  <dcterms:created xsi:type="dcterms:W3CDTF">2011-10-21T02:55:15Z</dcterms:created>
  <dcterms:modified xsi:type="dcterms:W3CDTF">2012-06-02T05:57:17Z</dcterms:modified>
</cp:coreProperties>
</file>