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2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C2AD3-FF8B-4D88-9767-0DAF680B0F2F}" type="datetimeFigureOut">
              <a:rPr lang="ko-KR" altLang="en-US" smtClean="0"/>
              <a:t>2014-07-23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D440C-5C01-4BA2-91B1-2BC14B88B4B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C2AD3-FF8B-4D88-9767-0DAF680B0F2F}" type="datetimeFigureOut">
              <a:rPr lang="ko-KR" altLang="en-US" smtClean="0"/>
              <a:t>2014-07-23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D440C-5C01-4BA2-91B1-2BC14B88B4B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C2AD3-FF8B-4D88-9767-0DAF680B0F2F}" type="datetimeFigureOut">
              <a:rPr lang="ko-KR" altLang="en-US" smtClean="0"/>
              <a:t>2014-07-23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D440C-5C01-4BA2-91B1-2BC14B88B4B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C2AD3-FF8B-4D88-9767-0DAF680B0F2F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2014-07-23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D440C-5C01-4BA2-91B1-2BC14B88B4B2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C2AD3-FF8B-4D88-9767-0DAF680B0F2F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2014-07-23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D440C-5C01-4BA2-91B1-2BC14B88B4B2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C2AD3-FF8B-4D88-9767-0DAF680B0F2F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2014-07-23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D440C-5C01-4BA2-91B1-2BC14B88B4B2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C2AD3-FF8B-4D88-9767-0DAF680B0F2F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2014-07-23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D440C-5C01-4BA2-91B1-2BC14B88B4B2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C2AD3-FF8B-4D88-9767-0DAF680B0F2F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2014-07-23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D440C-5C01-4BA2-91B1-2BC14B88B4B2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C2AD3-FF8B-4D88-9767-0DAF680B0F2F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2014-07-23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D440C-5C01-4BA2-91B1-2BC14B88B4B2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C2AD3-FF8B-4D88-9767-0DAF680B0F2F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2014-07-23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D440C-5C01-4BA2-91B1-2BC14B88B4B2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C2AD3-FF8B-4D88-9767-0DAF680B0F2F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2014-07-23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D440C-5C01-4BA2-91B1-2BC14B88B4B2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C2AD3-FF8B-4D88-9767-0DAF680B0F2F}" type="datetimeFigureOut">
              <a:rPr lang="ko-KR" altLang="en-US" smtClean="0"/>
              <a:t>2014-07-23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D440C-5C01-4BA2-91B1-2BC14B88B4B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C2AD3-FF8B-4D88-9767-0DAF680B0F2F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2014-07-23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D440C-5C01-4BA2-91B1-2BC14B88B4B2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C2AD3-FF8B-4D88-9767-0DAF680B0F2F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2014-07-23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D440C-5C01-4BA2-91B1-2BC14B88B4B2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C2AD3-FF8B-4D88-9767-0DAF680B0F2F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2014-07-23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D440C-5C01-4BA2-91B1-2BC14B88B4B2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C2AD3-FF8B-4D88-9767-0DAF680B0F2F}" type="datetimeFigureOut">
              <a:rPr lang="ko-KR" altLang="en-US" smtClean="0"/>
              <a:t>2014-07-23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D440C-5C01-4BA2-91B1-2BC14B88B4B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C2AD3-FF8B-4D88-9767-0DAF680B0F2F}" type="datetimeFigureOut">
              <a:rPr lang="ko-KR" altLang="en-US" smtClean="0"/>
              <a:t>2014-07-23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D440C-5C01-4BA2-91B1-2BC14B88B4B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C2AD3-FF8B-4D88-9767-0DAF680B0F2F}" type="datetimeFigureOut">
              <a:rPr lang="ko-KR" altLang="en-US" smtClean="0"/>
              <a:t>2014-07-23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D440C-5C01-4BA2-91B1-2BC14B88B4B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C2AD3-FF8B-4D88-9767-0DAF680B0F2F}" type="datetimeFigureOut">
              <a:rPr lang="ko-KR" altLang="en-US" smtClean="0"/>
              <a:t>2014-07-23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D440C-5C01-4BA2-91B1-2BC14B88B4B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C2AD3-FF8B-4D88-9767-0DAF680B0F2F}" type="datetimeFigureOut">
              <a:rPr lang="ko-KR" altLang="en-US" smtClean="0"/>
              <a:t>2014-07-23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D440C-5C01-4BA2-91B1-2BC14B88B4B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C2AD3-FF8B-4D88-9767-0DAF680B0F2F}" type="datetimeFigureOut">
              <a:rPr lang="ko-KR" altLang="en-US" smtClean="0"/>
              <a:t>2014-07-23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D440C-5C01-4BA2-91B1-2BC14B88B4B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C2AD3-FF8B-4D88-9767-0DAF680B0F2F}" type="datetimeFigureOut">
              <a:rPr lang="ko-KR" altLang="en-US" smtClean="0"/>
              <a:t>2014-07-23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D440C-5C01-4BA2-91B1-2BC14B88B4B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C2AD3-FF8B-4D88-9767-0DAF680B0F2F}" type="datetimeFigureOut">
              <a:rPr lang="ko-KR" altLang="en-US" smtClean="0"/>
              <a:t>2014-07-23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D440C-5C01-4BA2-91B1-2BC14B88B4B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C2AD3-FF8B-4D88-9767-0DAF680B0F2F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2014-07-23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D440C-5C01-4BA2-91B1-2BC14B88B4B2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9632" y="2276872"/>
            <a:ext cx="7471917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4000" b="1" spc="-500" dirty="0" err="1" smtClean="0">
                <a:ln w="11430"/>
                <a:solidFill>
                  <a:srgbClr val="FF0066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내가왜양보해야해</a:t>
            </a:r>
            <a:r>
              <a:rPr lang="en-US" altLang="ko-KR" sz="4000" b="1" spc="-500" dirty="0" smtClean="0">
                <a:ln w="11430"/>
                <a:solidFill>
                  <a:srgbClr val="FF0066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? </a:t>
            </a:r>
            <a:r>
              <a:rPr lang="ko-KR" altLang="en-US" sz="4000" b="1" spc="-500" dirty="0" err="1" smtClean="0">
                <a:ln w="11430"/>
                <a:solidFill>
                  <a:srgbClr val="FF0066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얄미운저친구에게</a:t>
            </a:r>
            <a:endParaRPr lang="ko-KR" altLang="en-US" sz="4000" b="1" spc="-500" dirty="0">
              <a:ln w="11430"/>
              <a:solidFill>
                <a:srgbClr val="FF0066"/>
              </a:solidFill>
              <a:effectLst>
                <a:glow rad="228600">
                  <a:srgbClr val="FFFFFF"/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다음_SemiBold" pitchFamily="2" charset="-127"/>
              <a:ea typeface="다음_SemiBold" pitchFamily="2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4089266"/>
            <a:ext cx="7904728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4000" b="1" spc="-500" dirty="0" err="1" smtClean="0">
                <a:ln w="11430"/>
                <a:solidFill>
                  <a:srgbClr val="FF0066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내가왜양보해야해</a:t>
            </a:r>
            <a:r>
              <a:rPr lang="en-US" altLang="ko-KR" sz="4000" b="1" spc="-500" dirty="0" smtClean="0">
                <a:ln w="11430"/>
                <a:solidFill>
                  <a:srgbClr val="FF0066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?      </a:t>
            </a:r>
            <a:r>
              <a:rPr lang="ko-KR" altLang="en-US" sz="4000" b="1" spc="-500" dirty="0" err="1" smtClean="0">
                <a:ln w="11430"/>
                <a:solidFill>
                  <a:srgbClr val="FF0066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얄미운내동생에게</a:t>
            </a:r>
            <a:endParaRPr lang="ko-KR" altLang="en-US" sz="4000" b="1" spc="-500" dirty="0">
              <a:ln w="11430"/>
              <a:solidFill>
                <a:srgbClr val="FF0066"/>
              </a:solidFill>
              <a:effectLst>
                <a:glow rad="228600">
                  <a:srgbClr val="FFFFFF"/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다음_SemiBold" pitchFamily="2" charset="-127"/>
              <a:ea typeface="다음_SemiBold" pitchFamily="2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59550" y="371488"/>
            <a:ext cx="2800767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3600" b="1" spc="50" dirty="0" smtClean="0">
                <a:ln w="11430"/>
                <a:solidFill>
                  <a:srgbClr val="FF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내 마음 넓게</a:t>
            </a:r>
            <a:endParaRPr lang="ko-KR" altLang="en-US" sz="3600" b="1" spc="50" dirty="0">
              <a:ln w="11430"/>
              <a:solidFill>
                <a:srgbClr val="FF006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75734" y="5877272"/>
            <a:ext cx="10727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1-3</a:t>
            </a:r>
            <a:endParaRPr lang="ko-KR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06362" y="2276872"/>
            <a:ext cx="6320961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4000" b="1" spc="-500" dirty="0" smtClean="0">
                <a:ln w="11430"/>
                <a:solidFill>
                  <a:srgbClr val="FF0066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이렇게    마 </a:t>
            </a:r>
            <a:r>
              <a:rPr lang="ko-KR" altLang="en-US" sz="4000" b="1" spc="-500" dirty="0" err="1" smtClean="0">
                <a:ln w="11430"/>
                <a:solidFill>
                  <a:srgbClr val="FF0066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음상해</a:t>
            </a:r>
            <a:r>
              <a:rPr lang="ko-KR" altLang="en-US" sz="4000" b="1" spc="-500" dirty="0" smtClean="0">
                <a:ln w="11430"/>
                <a:solidFill>
                  <a:srgbClr val="FF0066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   속상해할  때</a:t>
            </a:r>
            <a:endParaRPr lang="ko-KR" altLang="en-US" sz="4000" b="1" spc="-500" dirty="0">
              <a:ln w="11430"/>
              <a:solidFill>
                <a:srgbClr val="FF0066"/>
              </a:solidFill>
              <a:effectLst>
                <a:glow rad="228600">
                  <a:srgbClr val="FFFFFF"/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다음_SemiBold" pitchFamily="2" charset="-127"/>
              <a:ea typeface="다음_SemiBold" pitchFamily="2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7624" y="4221088"/>
            <a:ext cx="7273145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4000" b="1" spc="-500" dirty="0" err="1" smtClean="0">
                <a:ln w="11430"/>
                <a:solidFill>
                  <a:srgbClr val="FF0066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내죄</a:t>
            </a:r>
            <a:r>
              <a:rPr lang="ko-KR" altLang="en-US" sz="4000" b="1" spc="-500" dirty="0" smtClean="0">
                <a:ln w="11430"/>
                <a:solidFill>
                  <a:srgbClr val="FF0066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   위 해  </a:t>
            </a:r>
            <a:r>
              <a:rPr lang="en-US" altLang="ko-KR" sz="4000" b="1" spc="-500" dirty="0" smtClean="0">
                <a:ln w="11430"/>
                <a:solidFill>
                  <a:srgbClr val="FF0066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-  </a:t>
            </a:r>
            <a:r>
              <a:rPr lang="ko-KR" altLang="en-US" sz="4000" b="1" spc="-500" dirty="0" smtClean="0">
                <a:ln w="11430"/>
                <a:solidFill>
                  <a:srgbClr val="FF0066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서  </a:t>
            </a:r>
            <a:r>
              <a:rPr lang="en-US" altLang="ko-KR" sz="4000" b="1" spc="-500" dirty="0" smtClean="0">
                <a:ln w="11430"/>
                <a:solidFill>
                  <a:srgbClr val="FF0066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-   </a:t>
            </a:r>
            <a:r>
              <a:rPr lang="ko-KR" altLang="en-US" sz="4000" b="1" spc="-500" dirty="0" smtClean="0">
                <a:ln w="11430"/>
                <a:solidFill>
                  <a:srgbClr val="FF0066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대신    죽 </a:t>
            </a:r>
            <a:r>
              <a:rPr lang="ko-KR" altLang="en-US" sz="4000" b="1" spc="-500" dirty="0" err="1" smtClean="0">
                <a:ln w="11430"/>
                <a:solidFill>
                  <a:srgbClr val="FF0066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으</a:t>
            </a:r>
            <a:r>
              <a:rPr lang="ko-KR" altLang="en-US" sz="4000" b="1" spc="-500" dirty="0" smtClean="0">
                <a:ln w="11430"/>
                <a:solidFill>
                  <a:srgbClr val="FF0066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  </a:t>
            </a:r>
            <a:r>
              <a:rPr lang="en-US" altLang="ko-KR" sz="4000" b="1" spc="-500" dirty="0" smtClean="0">
                <a:ln w="11430"/>
                <a:solidFill>
                  <a:srgbClr val="FF0066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- </a:t>
            </a:r>
            <a:r>
              <a:rPr lang="ko-KR" altLang="en-US" sz="4000" b="1" spc="-500" dirty="0" smtClean="0">
                <a:ln w="11430"/>
                <a:solidFill>
                  <a:srgbClr val="FF0066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신  </a:t>
            </a:r>
            <a:r>
              <a:rPr lang="en-US" altLang="ko-KR" sz="4000" b="1" spc="-500" dirty="0" smtClean="0">
                <a:ln w="11430"/>
                <a:solidFill>
                  <a:srgbClr val="FF0066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-</a:t>
            </a:r>
            <a:endParaRPr lang="ko-KR" altLang="en-US" sz="4000" b="1" spc="-500" dirty="0">
              <a:ln w="11430"/>
              <a:solidFill>
                <a:srgbClr val="FF0066"/>
              </a:solidFill>
              <a:effectLst>
                <a:glow rad="228600">
                  <a:srgbClr val="FFFFFF"/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다음_SemiBold" pitchFamily="2" charset="-127"/>
              <a:ea typeface="다음_SemiBold" pitchFamily="2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75734" y="5877272"/>
            <a:ext cx="10727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2-3</a:t>
            </a:r>
            <a:endParaRPr lang="ko-KR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30860" y="2276872"/>
            <a:ext cx="7040710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4000" b="1" spc="-500" dirty="0" smtClean="0">
                <a:ln w="11430"/>
                <a:solidFill>
                  <a:srgbClr val="FF0066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오</a:t>
            </a:r>
            <a:r>
              <a:rPr lang="en-US" altLang="ko-KR" sz="4000" b="1" spc="-500" dirty="0" smtClean="0">
                <a:ln w="11430"/>
                <a:solidFill>
                  <a:srgbClr val="FF0066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! </a:t>
            </a:r>
            <a:r>
              <a:rPr lang="ko-KR" altLang="en-US" sz="4000" b="1" spc="-500" dirty="0" smtClean="0">
                <a:ln w="11430"/>
                <a:solidFill>
                  <a:srgbClr val="FF0066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예수님 의   사  </a:t>
            </a:r>
            <a:r>
              <a:rPr lang="ko-KR" altLang="en-US" sz="4000" b="1" spc="-500" dirty="0" err="1" smtClean="0">
                <a:ln w="11430"/>
                <a:solidFill>
                  <a:srgbClr val="FF0066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랑이</a:t>
            </a:r>
            <a:r>
              <a:rPr lang="ko-KR" altLang="en-US" sz="4000" b="1" spc="-500" dirty="0" smtClean="0">
                <a:ln w="11430"/>
                <a:solidFill>
                  <a:srgbClr val="FF0066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             내  마음</a:t>
            </a:r>
            <a:endParaRPr lang="ko-KR" altLang="en-US" sz="4000" b="1" spc="-500" dirty="0">
              <a:ln w="11430"/>
              <a:solidFill>
                <a:srgbClr val="FF0066"/>
              </a:solidFill>
              <a:effectLst>
                <a:glow rad="228600">
                  <a:srgbClr val="FFFFFF"/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다음_SemiBold" pitchFamily="2" charset="-127"/>
              <a:ea typeface="다음_SemiBold" pitchFamily="2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88459" y="4221088"/>
            <a:ext cx="6468437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4000" b="1" spc="-500" dirty="0" err="1" smtClean="0">
                <a:ln w="11430"/>
                <a:solidFill>
                  <a:srgbClr val="FF0066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넓</a:t>
            </a:r>
            <a:r>
              <a:rPr lang="ko-KR" altLang="en-US" sz="4000" b="1" spc="-500" dirty="0" smtClean="0">
                <a:ln w="11430"/>
                <a:solidFill>
                  <a:srgbClr val="FF0066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    게  </a:t>
            </a:r>
            <a:r>
              <a:rPr lang="ko-KR" altLang="en-US" sz="4000" b="1" spc="-500" dirty="0" err="1" smtClean="0">
                <a:ln w="11430"/>
                <a:solidFill>
                  <a:srgbClr val="FF0066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넓</a:t>
            </a:r>
            <a:r>
              <a:rPr lang="ko-KR" altLang="en-US" sz="4000" b="1" spc="-500" dirty="0" smtClean="0">
                <a:ln w="11430"/>
                <a:solidFill>
                  <a:srgbClr val="FF0066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  게                        만드셨네</a:t>
            </a:r>
            <a:endParaRPr lang="ko-KR" altLang="en-US" sz="4000" b="1" spc="-500" dirty="0">
              <a:ln w="11430"/>
              <a:solidFill>
                <a:srgbClr val="FF0066"/>
              </a:solidFill>
              <a:effectLst>
                <a:glow rad="228600">
                  <a:srgbClr val="FFFFFF"/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다음_SemiBold" pitchFamily="2" charset="-127"/>
              <a:ea typeface="다음_SemiBold" pitchFamily="2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75734" y="5877272"/>
            <a:ext cx="10727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3-3</a:t>
            </a:r>
            <a:endParaRPr lang="ko-KR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42</Words>
  <Application>Microsoft Office PowerPoint</Application>
  <PresentationFormat>화면 슬라이드 쇼(4:3)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3</vt:i4>
      </vt:variant>
    </vt:vector>
  </HeadingPairs>
  <TitlesOfParts>
    <vt:vector size="5" baseType="lpstr">
      <vt:lpstr>Office 테마</vt:lpstr>
      <vt:lpstr>1_Office 테마</vt:lpstr>
      <vt:lpstr>슬라이드 1</vt:lpstr>
      <vt:lpstr>슬라이드 2</vt:lpstr>
      <vt:lpstr>슬라이드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kmkim</dc:creator>
  <cp:lastModifiedBy>kmkim</cp:lastModifiedBy>
  <cp:revision>1</cp:revision>
  <dcterms:created xsi:type="dcterms:W3CDTF">2014-07-23T01:42:40Z</dcterms:created>
  <dcterms:modified xsi:type="dcterms:W3CDTF">2014-07-23T01:50:46Z</dcterms:modified>
</cp:coreProperties>
</file>