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6" r:id="rId2"/>
    <p:sldId id="282" r:id="rId3"/>
    <p:sldId id="257" r:id="rId4"/>
    <p:sldId id="258" r:id="rId5"/>
    <p:sldId id="259" r:id="rId6"/>
    <p:sldId id="260" r:id="rId7"/>
    <p:sldId id="310" r:id="rId8"/>
    <p:sldId id="262" r:id="rId9"/>
    <p:sldId id="263" r:id="rId10"/>
    <p:sldId id="264" r:id="rId11"/>
    <p:sldId id="274" r:id="rId12"/>
    <p:sldId id="265" r:id="rId13"/>
    <p:sldId id="267" r:id="rId14"/>
    <p:sldId id="268" r:id="rId15"/>
    <p:sldId id="269" r:id="rId16"/>
    <p:sldId id="271" r:id="rId17"/>
    <p:sldId id="272" r:id="rId18"/>
    <p:sldId id="273" r:id="rId19"/>
    <p:sldId id="276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3" r:id="rId41"/>
    <p:sldId id="304" r:id="rId42"/>
    <p:sldId id="309" r:id="rId43"/>
    <p:sldId id="308" r:id="rId44"/>
    <p:sldId id="307" r:id="rId45"/>
    <p:sldId id="305" r:id="rId46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9B3EB-56AB-4487-9974-48E0F5E330DF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B6D5-87BD-4CE4-8A2E-B86C967586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96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B6D5-87BD-4CE4-8A2E-B86C96758687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23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885363"/>
      </p:ext>
    </p:extLst>
  </p:cSld>
  <p:clrMapOvr>
    <a:masterClrMapping/>
  </p:clrMapOvr>
  <p:transition spd="slow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529819"/>
      </p:ext>
    </p:extLst>
  </p:cSld>
  <p:clrMapOvr>
    <a:masterClrMapping/>
  </p:clrMapOvr>
  <p:transition spd="slow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994814"/>
      </p:ext>
    </p:extLst>
  </p:cSld>
  <p:clrMapOvr>
    <a:masterClrMapping/>
  </p:clrMapOvr>
  <p:transition spd="slow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779126"/>
      </p:ext>
    </p:extLst>
  </p:cSld>
  <p:clrMapOvr>
    <a:masterClrMapping/>
  </p:clrMapOvr>
  <p:transition spd="slow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903286"/>
      </p:ext>
    </p:extLst>
  </p:cSld>
  <p:clrMapOvr>
    <a:masterClrMapping/>
  </p:clrMapOvr>
  <p:transition spd="slow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70511"/>
      </p:ext>
    </p:extLst>
  </p:cSld>
  <p:clrMapOvr>
    <a:masterClrMapping/>
  </p:clrMapOvr>
  <p:transition spd="slow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346101"/>
      </p:ext>
    </p:extLst>
  </p:cSld>
  <p:clrMapOvr>
    <a:masterClrMapping/>
  </p:clrMapOvr>
  <p:transition spd="slow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043771"/>
      </p:ext>
    </p:extLst>
  </p:cSld>
  <p:clrMapOvr>
    <a:masterClrMapping/>
  </p:clrMapOvr>
  <p:transition spd="slow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092169"/>
      </p:ext>
    </p:extLst>
  </p:cSld>
  <p:clrMapOvr>
    <a:masterClrMapping/>
  </p:clrMapOvr>
  <p:transition spd="slow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340941"/>
      </p:ext>
    </p:extLst>
  </p:cSld>
  <p:clrMapOvr>
    <a:masterClrMapping/>
  </p:clrMapOvr>
  <p:transition spd="slow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321591"/>
      </p:ext>
    </p:extLst>
  </p:cSld>
  <p:clrMapOvr>
    <a:masterClrMapping/>
  </p:clrMapOvr>
  <p:transition spd="slow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3117-393A-490F-84C5-F861763CBE83}" type="datetimeFigureOut">
              <a:rPr lang="ko-KR" altLang="en-US" smtClean="0"/>
              <a:t>2016-06-21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3B95-15C7-43BD-8D93-95A2754FA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239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1/Vittorio_Matteo_Corcos_Autoritratto_19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7652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024036" y="6011911"/>
            <a:ext cx="217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effectLst/>
              </a:rPr>
              <a:t>self-portrait, 1913</a:t>
            </a:r>
            <a:endParaRPr lang="ko-KR" altLang="en-US" b="1" dirty="0"/>
          </a:p>
        </p:txBody>
      </p:sp>
      <p:sp>
        <p:nvSpPr>
          <p:cNvPr id="3" name="직사각형 2"/>
          <p:cNvSpPr/>
          <p:nvPr/>
        </p:nvSpPr>
        <p:spPr>
          <a:xfrm>
            <a:off x="5076526" y="1412776"/>
            <a:ext cx="4067474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/>
              <a:t>Vittorio </a:t>
            </a:r>
            <a:r>
              <a:rPr lang="en-US" altLang="ko-KR" sz="4000" b="1" dirty="0" err="1" smtClean="0"/>
              <a:t>Matteo</a:t>
            </a:r>
            <a:r>
              <a:rPr lang="en-US" altLang="ko-KR" sz="4000" b="1" dirty="0" smtClean="0"/>
              <a:t> </a:t>
            </a:r>
            <a:r>
              <a:rPr lang="en-US" altLang="ko-KR" sz="4000" b="1" dirty="0" err="1" smtClean="0"/>
              <a:t>Corcos</a:t>
            </a:r>
            <a:r>
              <a:rPr lang="en-US" altLang="ko-KR" sz="4000" dirty="0" smtClean="0"/>
              <a:t> </a:t>
            </a:r>
            <a:br>
              <a:rPr lang="en-US" altLang="ko-KR" sz="4000" dirty="0" smtClean="0"/>
            </a:br>
            <a:r>
              <a:rPr lang="en-US" altLang="ko-KR" sz="2000" b="1" dirty="0" smtClean="0"/>
              <a:t>(1859-1933)</a:t>
            </a:r>
            <a:r>
              <a:rPr lang="en-US" altLang="ko-KR" sz="2000" b="1" baseline="30000" dirty="0" smtClean="0"/>
              <a:t/>
            </a:r>
            <a:br>
              <a:rPr lang="en-US" altLang="ko-KR" sz="2000" b="1" baseline="30000" dirty="0" smtClean="0"/>
            </a:br>
            <a:endParaRPr lang="en-US" altLang="ko-KR" sz="2000" b="1" baseline="30000" dirty="0" smtClean="0"/>
          </a:p>
          <a:p>
            <a:pPr algn="ctr"/>
            <a:endParaRPr lang="en-US" altLang="ko-KR" sz="2000" b="1" baseline="30000" dirty="0"/>
          </a:p>
          <a:p>
            <a:pPr algn="ctr"/>
            <a:r>
              <a:rPr lang="en-US" altLang="ko-KR" sz="2800" b="1" dirty="0" smtClean="0"/>
              <a:t>Italian painter </a:t>
            </a:r>
            <a:endParaRPr lang="ko-KR" altLang="en-US" sz="2800" b="1" dirty="0"/>
          </a:p>
        </p:txBody>
      </p:sp>
      <p:pic>
        <p:nvPicPr>
          <p:cNvPr id="4" name="267B91495305F13D05484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5791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4349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21" y="-12041"/>
            <a:ext cx="5148064" cy="6834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65924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3" y="0"/>
            <a:ext cx="8568952" cy="6857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03361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5" y="0"/>
            <a:ext cx="583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60810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8" y="0"/>
            <a:ext cx="503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30670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0"/>
            <a:ext cx="4610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24989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0" y="0"/>
            <a:ext cx="5346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50749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0"/>
            <a:ext cx="4191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52712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13" y="0"/>
            <a:ext cx="3736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38931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8" y="0"/>
            <a:ext cx="4708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89159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38" y="0"/>
            <a:ext cx="5011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96495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00px-Vittorio_Matteo_Corcos_-_Dreams_-_18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38" y="0"/>
            <a:ext cx="5775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15336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83f23f65d46c6bde742e3c3f690b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0"/>
            <a:ext cx="4316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74067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4b730b482eecdb97c3f13aedf788ab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3" y="0"/>
            <a:ext cx="6757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51865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6db3018ddc2b9022738b5946b170a3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0"/>
            <a:ext cx="4475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47080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7c91d4d7acc7d6889cd8280b5e45033bc81d61267287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0"/>
            <a:ext cx="4999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0179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9258-Vittorio%20Matteo%20Corcos-An%20Elegant%20Lady%20With%20Her%20Faithful%20Companion%20By%20The%20Beac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0"/>
            <a:ext cx="4389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26983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64901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63" y="0"/>
            <a:ext cx="5272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98743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01065-bigthumbnai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3" y="0"/>
            <a:ext cx="8791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04527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_spring_beaut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0"/>
            <a:ext cx="3465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57756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89ff39408ca9e72dd18494601bd97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0"/>
            <a:ext cx="4019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70829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rcos_Vittorio_Matteo_1884_ooc_56x21-lar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0"/>
            <a:ext cx="3333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21947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_e6b1e_2acbb7ae_XXX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38" y="0"/>
            <a:ext cx="4376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87976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rcos-Vittorio-The-Wounded-Puppy-18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0"/>
            <a:ext cx="4394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95607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flower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88" y="0"/>
            <a:ext cx="5049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0238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ur%20La%20Terras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0"/>
            <a:ext cx="3390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10489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hCAV62D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8" y="0"/>
            <a:ext cx="5189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97183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he%20Feathered%20F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3" y="0"/>
            <a:ext cx="4219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87482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he%20Rendezvou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63" y="0"/>
            <a:ext cx="4054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0080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untitl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0"/>
            <a:ext cx="4978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74231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Vittorio Corcos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63" y="0"/>
            <a:ext cx="5349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46884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Vittorio Matteo Corcos - In the sunny sout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38"/>
            <a:ext cx="9144000" cy="6586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04660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vittorio_matteo_corcos_une_elegante_d5694318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75" y="0"/>
            <a:ext cx="4235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99010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13" y="0"/>
            <a:ext cx="5564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53688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Vittorio-Matteo-Corcos-He-Loves-Me-He-Loves-Me-No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3" y="0"/>
            <a:ext cx="5437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35649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Vittorio-Matteo-Corcos-Portrait-of-Anna-Maria-Borghe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0"/>
            <a:ext cx="4084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60151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rcos-In-lettura-sul-mare-19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9144000" cy="497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78713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ab0ce831a6cfa857268bc1504b45e0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838"/>
            <a:ext cx="9144000" cy="5392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86032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rcos-vittorio-matteo-1859-19-studio-per-il-ritratto-del-kai-23174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88" y="0"/>
            <a:ext cx="5102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08234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woodpile_in_landscape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884368" y="6309320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3230774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0" y="0"/>
            <a:ext cx="4965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94050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3" y="0"/>
            <a:ext cx="4410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54105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Vittorio-Matteo-Corcos-Girl-with-Yellow-Shaw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25" y="0"/>
            <a:ext cx="521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65248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0"/>
            <a:ext cx="6838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3439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-Matteo-Looking-Out-To-Sea-woman-Vittorio-Matteo-Corc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13" y="0"/>
            <a:ext cx="462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2043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</Words>
  <Application>Microsoft Office PowerPoint</Application>
  <PresentationFormat>화면 슬라이드 쇼(4:3)</PresentationFormat>
  <Paragraphs>6</Paragraphs>
  <Slides>45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</cp:revision>
  <dcterms:created xsi:type="dcterms:W3CDTF">2016-06-21T06:10:10Z</dcterms:created>
  <dcterms:modified xsi:type="dcterms:W3CDTF">2016-06-21T06:51:21Z</dcterms:modified>
</cp:coreProperties>
</file>