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85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79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90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81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04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47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4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1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14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81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09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766F-0304-4000-B5ED-02AB8057EAED}" type="datetimeFigureOut">
              <a:rPr lang="ko-KR" altLang="en-US" smtClean="0"/>
              <a:t>2014-07-08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44AF-C2B8-4D7C-8150-9E0D4A5D5B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32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 Wonderful Day - Sweet Peopl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101408"/>
            <a:ext cx="609600" cy="6096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524328" y="646314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Los Angeles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882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96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660232" y="6309320"/>
            <a:ext cx="2345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San Diego SeaWorld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6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57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57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328834" y="6381328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San Diego La Jolla Cove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724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69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01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660232" y="6381328"/>
            <a:ext cx="234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Las Vegas PH Hotel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2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23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69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668344" y="6478389"/>
            <a:ext cx="1299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Hollywood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942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236296" y="6309320"/>
            <a:ext cx="168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Grand Canyon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71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50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78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52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97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51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03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444208" y="6309320"/>
            <a:ext cx="253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Las Vegas Wynn Hotel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6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6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0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98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47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21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08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03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9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75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244408" y="630932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END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9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25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8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531058" y="650212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Santa Monica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152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12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63" y="0"/>
            <a:ext cx="5145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596336" y="6381328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Disneyland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542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260190" y="6463149"/>
            <a:ext cx="1867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New Port Beach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695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Content="1"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</Words>
  <Application>Microsoft Office PowerPoint</Application>
  <PresentationFormat>화면 슬라이드 쇼(4:3)</PresentationFormat>
  <Paragraphs>11</Paragraphs>
  <Slides>37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2</cp:revision>
  <dcterms:created xsi:type="dcterms:W3CDTF">2014-07-08T00:18:03Z</dcterms:created>
  <dcterms:modified xsi:type="dcterms:W3CDTF">2014-07-08T00:30:26Z</dcterms:modified>
</cp:coreProperties>
</file>