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95" r:id="rId5"/>
    <p:sldId id="294" r:id="rId6"/>
    <p:sldId id="292" r:id="rId7"/>
    <p:sldId id="289" r:id="rId8"/>
    <p:sldId id="288" r:id="rId9"/>
    <p:sldId id="283" r:id="rId10"/>
    <p:sldId id="280" r:id="rId11"/>
    <p:sldId id="279" r:id="rId12"/>
    <p:sldId id="278" r:id="rId13"/>
    <p:sldId id="277" r:id="rId14"/>
    <p:sldId id="274" r:id="rId15"/>
    <p:sldId id="273" r:id="rId16"/>
    <p:sldId id="271" r:id="rId17"/>
    <p:sldId id="270" r:id="rId18"/>
    <p:sldId id="268" r:id="rId19"/>
    <p:sldId id="267" r:id="rId20"/>
    <p:sldId id="266" r:id="rId21"/>
    <p:sldId id="263" r:id="rId22"/>
    <p:sldId id="262" r:id="rId23"/>
    <p:sldId id="260" r:id="rId24"/>
    <p:sldId id="259" r:id="rId25"/>
    <p:sldId id="258" r:id="rId26"/>
    <p:sldId id="296" r:id="rId2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00"/>
    <a:srgbClr val="CC33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061" autoAdjust="0"/>
    <p:restoredTop sz="96822" autoAdjust="0"/>
  </p:normalViewPr>
  <p:slideViewPr>
    <p:cSldViewPr>
      <p:cViewPr>
        <p:scale>
          <a:sx n="76" d="100"/>
          <a:sy n="76" d="100"/>
        </p:scale>
        <p:origin x="-2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54159-ABEB-43F8-B4BE-558B5082F972}" type="slidenum">
              <a:rPr lang="he-IL"/>
              <a:pPr/>
              <a:t>‹#›</a:t>
            </a:fld>
            <a:endParaRPr lang="nl-NL" altLang="ko-KR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705337"/>
      </p:ext>
    </p:extLst>
  </p:cSld>
  <p:clrMapOvr>
    <a:masterClrMapping/>
  </p:clrMapOvr>
  <p:transition spd="slow" advTm="9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8F320-CA22-4109-B921-A5885AC70301}" type="slidenum">
              <a:rPr lang="he-IL"/>
              <a:pPr/>
              <a:t>‹#›</a:t>
            </a:fld>
            <a:endParaRPr lang="nl-NL" altLang="ko-KR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4976625"/>
      </p:ext>
    </p:extLst>
  </p:cSld>
  <p:clrMapOvr>
    <a:masterClrMapping/>
  </p:clrMapOvr>
  <p:transition spd="slow" advTm="9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62259-BA5E-4DDD-8605-0190D0B8D790}" type="slidenum">
              <a:rPr lang="he-IL"/>
              <a:pPr/>
              <a:t>‹#›</a:t>
            </a:fld>
            <a:endParaRPr lang="nl-NL" altLang="ko-KR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8857802"/>
      </p:ext>
    </p:extLst>
  </p:cSld>
  <p:clrMapOvr>
    <a:masterClrMapping/>
  </p:clrMapOvr>
  <p:transition spd="slow" advTm="9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EFB2B-262E-475B-BBDB-CE39A4224CD3}" type="slidenum">
              <a:rPr lang="he-IL"/>
              <a:pPr/>
              <a:t>‹#›</a:t>
            </a:fld>
            <a:endParaRPr lang="nl-NL" altLang="ko-KR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4442874"/>
      </p:ext>
    </p:extLst>
  </p:cSld>
  <p:clrMapOvr>
    <a:masterClrMapping/>
  </p:clrMapOvr>
  <p:transition spd="slow" advTm="9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BE7A6-CE0D-480C-B40C-8F91AF02D6AC}" type="slidenum">
              <a:rPr lang="he-IL"/>
              <a:pPr/>
              <a:t>‹#›</a:t>
            </a:fld>
            <a:endParaRPr lang="nl-NL" altLang="ko-KR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4717705"/>
      </p:ext>
    </p:extLst>
  </p:cSld>
  <p:clrMapOvr>
    <a:masterClrMapping/>
  </p:clrMapOvr>
  <p:transition spd="slow" advTm="9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04691-2B5E-4B60-8325-309599369FE1}" type="slidenum">
              <a:rPr lang="he-IL"/>
              <a:pPr/>
              <a:t>‹#›</a:t>
            </a:fld>
            <a:endParaRPr lang="nl-NL" altLang="ko-KR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5302052"/>
      </p:ext>
    </p:extLst>
  </p:cSld>
  <p:clrMapOvr>
    <a:masterClrMapping/>
  </p:clrMapOvr>
  <p:transition spd="slow" advTm="9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C953A-ABF3-4C92-A7E6-43A1F326EAFF}" type="slidenum">
              <a:rPr lang="he-IL"/>
              <a:pPr/>
              <a:t>‹#›</a:t>
            </a:fld>
            <a:endParaRPr lang="nl-NL" altLang="ko-KR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727471"/>
      </p:ext>
    </p:extLst>
  </p:cSld>
  <p:clrMapOvr>
    <a:masterClrMapping/>
  </p:clrMapOvr>
  <p:transition spd="slow" advTm="9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044BC-7941-4A07-8A6F-9C66A2B84F77}" type="slidenum">
              <a:rPr lang="he-IL"/>
              <a:pPr/>
              <a:t>‹#›</a:t>
            </a:fld>
            <a:endParaRPr lang="nl-NL" altLang="ko-KR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7816612"/>
      </p:ext>
    </p:extLst>
  </p:cSld>
  <p:clrMapOvr>
    <a:masterClrMapping/>
  </p:clrMapOvr>
  <p:transition spd="slow" advTm="9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AE7DE-3395-4AD5-9965-EC6E4DCB82FC}" type="slidenum">
              <a:rPr lang="he-IL"/>
              <a:pPr/>
              <a:t>‹#›</a:t>
            </a:fld>
            <a:endParaRPr lang="nl-NL" altLang="ko-KR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3628393"/>
      </p:ext>
    </p:extLst>
  </p:cSld>
  <p:clrMapOvr>
    <a:masterClrMapping/>
  </p:clrMapOvr>
  <p:transition spd="slow" advTm="9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D30FC-CE58-42C9-B218-2D1FEE27C92F}" type="slidenum">
              <a:rPr lang="he-IL"/>
              <a:pPr/>
              <a:t>‹#›</a:t>
            </a:fld>
            <a:endParaRPr lang="nl-NL" altLang="ko-KR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6171695"/>
      </p:ext>
    </p:extLst>
  </p:cSld>
  <p:clrMapOvr>
    <a:masterClrMapping/>
  </p:clrMapOvr>
  <p:transition spd="slow" advTm="9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4B61B-DD31-4BFD-8726-50CBF4FE2A76}" type="slidenum">
              <a:rPr lang="he-IL"/>
              <a:pPr/>
              <a:t>‹#›</a:t>
            </a:fld>
            <a:endParaRPr lang="nl-NL" altLang="ko-KR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501191"/>
      </p:ext>
    </p:extLst>
  </p:cSld>
  <p:clrMapOvr>
    <a:masterClrMapping/>
  </p:clrMapOvr>
  <p:transition spd="slow" advTm="9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ko-KR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ko-KR" smtClean="0"/>
              <a:t>Klik om de opmaakprofielen van de modeltekst te bewerken</a:t>
            </a:r>
          </a:p>
          <a:p>
            <a:pPr lvl="1"/>
            <a:r>
              <a:rPr lang="nl-NL" altLang="ko-KR" smtClean="0"/>
              <a:t>Tweede niveau</a:t>
            </a:r>
          </a:p>
          <a:p>
            <a:pPr lvl="2"/>
            <a:r>
              <a:rPr lang="nl-NL" altLang="ko-KR" smtClean="0"/>
              <a:t>Derde niveau</a:t>
            </a:r>
          </a:p>
          <a:p>
            <a:pPr lvl="3"/>
            <a:r>
              <a:rPr lang="nl-NL" altLang="ko-KR" smtClean="0"/>
              <a:t>Vierde niveau</a:t>
            </a:r>
          </a:p>
          <a:p>
            <a:pPr lvl="4"/>
            <a:r>
              <a:rPr lang="nl-NL" altLang="ko-KR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charset="-127"/>
              </a:defRPr>
            </a:lvl1pPr>
          </a:lstStyle>
          <a:p>
            <a:endParaRPr lang="nl-NL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charset="-127"/>
              </a:defRPr>
            </a:lvl1pPr>
          </a:lstStyle>
          <a:p>
            <a:endParaRPr lang="nl-NL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17827F33-FD01-43C3-A729-0D4BA5E53595}" type="slidenum">
              <a:rPr lang="he-IL"/>
              <a:pPr/>
              <a:t>‹#›</a:t>
            </a:fld>
            <a:endParaRPr lang="nl-NL" altLang="ko-KR">
              <a:ea typeface="굴림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9000">
    <p:zoom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test"/>
          <p:cNvPicPr>
            <a:picLocks noChangeAspect="1" noChangeArrowheads="1"/>
          </p:cNvPicPr>
          <p:nvPr/>
        </p:nvPicPr>
        <p:blipFill>
          <a:blip r:embed="rId2">
            <a:lum bright="8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slide0001_image004"/>
          <p:cNvPicPr>
            <a:picLocks noChangeAspect="1" noChangeArrowheads="1"/>
          </p:cNvPicPr>
          <p:nvPr/>
        </p:nvPicPr>
        <p:blipFill>
          <a:blip r:embed="rId3">
            <a:lum bright="54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30213"/>
            <a:ext cx="8137525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96938" y="2298700"/>
            <a:ext cx="7346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Anton Franciscus Pieck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18"/>
          <p:cNvPicPr>
            <a:picLocks noChangeAspect="1" noChangeArrowheads="1"/>
          </p:cNvPicPr>
          <p:nvPr/>
        </p:nvPicPr>
        <p:blipFill>
          <a:blip r:embed="rId2">
            <a:lum bright="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59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test"/>
          <p:cNvPicPr>
            <a:picLocks noChangeAspect="1" noChangeArrowheads="1"/>
          </p:cNvPicPr>
          <p:nvPr/>
        </p:nvPicPr>
        <p:blipFill>
          <a:blip r:embed="rId3">
            <a:lum bright="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19"/>
          <p:cNvPicPr>
            <a:picLocks noChangeAspect="1" noChangeArrowheads="1"/>
          </p:cNvPicPr>
          <p:nvPr/>
        </p:nvPicPr>
        <p:blipFill>
          <a:blip r:embed="rId2">
            <a:lum bright="10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test"/>
          <p:cNvPicPr>
            <a:picLocks noChangeAspect="1" noChangeArrowheads="1"/>
          </p:cNvPicPr>
          <p:nvPr/>
        </p:nvPicPr>
        <p:blipFill>
          <a:blip r:embed="rId3">
            <a:lum bright="1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20"/>
          <p:cNvPicPr>
            <a:picLocks noChangeAspect="1" noChangeArrowheads="1"/>
          </p:cNvPicPr>
          <p:nvPr/>
        </p:nvPicPr>
        <p:blipFill>
          <a:blip r:embed="rId2">
            <a:lum bright="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test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21"/>
          <p:cNvPicPr>
            <a:picLocks noChangeAspect="1" noChangeArrowheads="1"/>
          </p:cNvPicPr>
          <p:nvPr/>
        </p:nvPicPr>
        <p:blipFill>
          <a:blip r:embed="rId2">
            <a:lum bright="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test"/>
          <p:cNvPicPr>
            <a:picLocks noChangeAspect="1" noChangeArrowheads="1"/>
          </p:cNvPicPr>
          <p:nvPr/>
        </p:nvPicPr>
        <p:blipFill>
          <a:blip r:embed="rId3">
            <a:lum bright="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24"/>
          <p:cNvPicPr>
            <a:picLocks noChangeAspect="1" noChangeArrowheads="1"/>
          </p:cNvPicPr>
          <p:nvPr/>
        </p:nvPicPr>
        <p:blipFill>
          <a:blip r:embed="rId2">
            <a:lum bright="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207375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test"/>
          <p:cNvPicPr>
            <a:picLocks noChangeAspect="1" noChangeArrowheads="1"/>
          </p:cNvPicPr>
          <p:nvPr/>
        </p:nvPicPr>
        <p:blipFill>
          <a:blip r:embed="rId3">
            <a:lum bright="1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25"/>
          <p:cNvPicPr>
            <a:picLocks noChangeAspect="1" noChangeArrowheads="1"/>
          </p:cNvPicPr>
          <p:nvPr/>
        </p:nvPicPr>
        <p:blipFill>
          <a:blip r:embed="rId2">
            <a:lum bright="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test"/>
          <p:cNvPicPr>
            <a:picLocks noChangeAspect="1" noChangeArrowheads="1"/>
          </p:cNvPicPr>
          <p:nvPr/>
        </p:nvPicPr>
        <p:blipFill>
          <a:blip r:embed="rId3">
            <a:lum bright="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27"/>
          <p:cNvPicPr>
            <a:picLocks noChangeAspect="1" noChangeArrowheads="1"/>
          </p:cNvPicPr>
          <p:nvPr/>
        </p:nvPicPr>
        <p:blipFill>
          <a:blip r:embed="rId2">
            <a:lum bright="1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80400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test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28"/>
          <p:cNvPicPr>
            <a:picLocks noChangeAspect="1" noChangeArrowheads="1"/>
          </p:cNvPicPr>
          <p:nvPr/>
        </p:nvPicPr>
        <p:blipFill>
          <a:blip r:embed="rId2">
            <a:lum bright="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test"/>
          <p:cNvPicPr>
            <a:picLocks noChangeAspect="1" noChangeArrowheads="1"/>
          </p:cNvPicPr>
          <p:nvPr/>
        </p:nvPicPr>
        <p:blipFill>
          <a:blip r:embed="rId3">
            <a:lum bright="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30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test"/>
          <p:cNvPicPr>
            <a:picLocks noChangeAspect="1" noChangeArrowheads="1"/>
          </p:cNvPicPr>
          <p:nvPr/>
        </p:nvPicPr>
        <p:blipFill>
          <a:blip r:embed="rId3">
            <a:lum bright="12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31"/>
          <p:cNvPicPr>
            <a:picLocks noChangeAspect="1" noChangeArrowheads="1"/>
          </p:cNvPicPr>
          <p:nvPr/>
        </p:nvPicPr>
        <p:blipFill>
          <a:blip r:embed="rId2">
            <a:lum bright="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1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test"/>
          <p:cNvPicPr>
            <a:picLocks noChangeAspect="1" noChangeArrowheads="1"/>
          </p:cNvPicPr>
          <p:nvPr/>
        </p:nvPicPr>
        <p:blipFill>
          <a:blip r:embed="rId3">
            <a:lum bright="1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01"/>
          <p:cNvPicPr>
            <a:picLocks noChangeAspect="1" noChangeArrowheads="1"/>
          </p:cNvPicPr>
          <p:nvPr/>
        </p:nvPicPr>
        <p:blipFill>
          <a:blip r:embed="rId3">
            <a:lum bright="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est"/>
          <p:cNvPicPr>
            <a:picLocks noChangeAspect="1" noChangeArrowheads="1"/>
          </p:cNvPicPr>
          <p:nvPr/>
        </p:nvPicPr>
        <p:blipFill>
          <a:blip r:embed="rId4">
            <a:lum bright="8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fade/>
    <p:sndAc>
      <p:stSnd loop="1">
        <p:snd r:embed="rId2" name="09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32"/>
          <p:cNvPicPr>
            <a:picLocks noChangeAspect="1" noChangeArrowheads="1"/>
          </p:cNvPicPr>
          <p:nvPr/>
        </p:nvPicPr>
        <p:blipFill>
          <a:blip r:embed="rId2">
            <a:lum bright="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test"/>
          <p:cNvPicPr>
            <a:picLocks noChangeAspect="1" noChangeArrowheads="1"/>
          </p:cNvPicPr>
          <p:nvPr/>
        </p:nvPicPr>
        <p:blipFill>
          <a:blip r:embed="rId3">
            <a:lum bright="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35"/>
          <p:cNvPicPr>
            <a:picLocks noChangeAspect="1" noChangeArrowheads="1"/>
          </p:cNvPicPr>
          <p:nvPr/>
        </p:nvPicPr>
        <p:blipFill>
          <a:blip r:embed="rId2">
            <a:lum bright="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est"/>
          <p:cNvPicPr>
            <a:picLocks noChangeAspect="1" noChangeArrowheads="1"/>
          </p:cNvPicPr>
          <p:nvPr/>
        </p:nvPicPr>
        <p:blipFill>
          <a:blip r:embed="rId3">
            <a:lum bright="1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36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1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est"/>
          <p:cNvPicPr>
            <a:picLocks noChangeAspect="1" noChangeArrowheads="1"/>
          </p:cNvPicPr>
          <p:nvPr/>
        </p:nvPicPr>
        <p:blipFill>
          <a:blip r:embed="rId3">
            <a:lum bright="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38"/>
          <p:cNvPicPr>
            <a:picLocks noChangeAspect="1" noChangeArrowheads="1"/>
          </p:cNvPicPr>
          <p:nvPr/>
        </p:nvPicPr>
        <p:blipFill>
          <a:blip r:embed="rId2">
            <a:lum bright="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888"/>
            <a:ext cx="8353425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est"/>
          <p:cNvPicPr>
            <a:picLocks noChangeAspect="1" noChangeArrowheads="1"/>
          </p:cNvPicPr>
          <p:nvPr/>
        </p:nvPicPr>
        <p:blipFill>
          <a:blip r:embed="rId3">
            <a:lum bright="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39"/>
          <p:cNvPicPr>
            <a:picLocks noChangeAspect="1" noChangeArrowheads="1"/>
          </p:cNvPicPr>
          <p:nvPr/>
        </p:nvPicPr>
        <p:blipFill>
          <a:blip r:embed="rId2">
            <a:lum bright="6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est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40"/>
          <p:cNvPicPr>
            <a:picLocks noChangeAspect="1" noChangeArrowheads="1"/>
          </p:cNvPicPr>
          <p:nvPr/>
        </p:nvPicPr>
        <p:blipFill>
          <a:blip r:embed="rId2">
            <a:lum bright="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est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test"/>
          <p:cNvPicPr>
            <a:picLocks noChangeAspect="1" noChangeArrowheads="1"/>
          </p:cNvPicPr>
          <p:nvPr/>
        </p:nvPicPr>
        <p:blipFill>
          <a:blip r:embed="rId2">
            <a:lum bright="8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258888" y="908050"/>
            <a:ext cx="655320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Anton Franciscus Pieck</a:t>
            </a:r>
            <a:r>
              <a:rPr lang="en-US" sz="32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(Den Helder, Netherlands, April 19, 1895 – Overveen, Netherlands, November 25, 1987), a Dutch painter, artist and graphic artist. His works are noted for their nostalgic or fairytale-like character and are widely popular, appearing regularly on cards and calendars.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5063" name="Picture 7" descr="po0td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734050"/>
            <a:ext cx="43497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02"/>
          <p:cNvPicPr>
            <a:picLocks noChangeAspect="1" noChangeArrowheads="1"/>
          </p:cNvPicPr>
          <p:nvPr/>
        </p:nvPicPr>
        <p:blipFill>
          <a:blip r:embed="rId2">
            <a:lum bright="8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2804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03"/>
          <p:cNvPicPr>
            <a:picLocks noChangeAspect="1" noChangeArrowheads="1"/>
          </p:cNvPicPr>
          <p:nvPr/>
        </p:nvPicPr>
        <p:blipFill>
          <a:blip r:embed="rId2">
            <a:lum bright="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test"/>
          <p:cNvPicPr>
            <a:picLocks noChangeAspect="1" noChangeArrowheads="1"/>
          </p:cNvPicPr>
          <p:nvPr/>
        </p:nvPicPr>
        <p:blipFill>
          <a:blip r:embed="rId3">
            <a:lum bright="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0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test"/>
          <p:cNvPicPr>
            <a:picLocks noChangeAspect="1" noChangeArrowheads="1"/>
          </p:cNvPicPr>
          <p:nvPr/>
        </p:nvPicPr>
        <p:blipFill>
          <a:blip r:embed="rId3">
            <a:lum bright="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06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09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2804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test"/>
          <p:cNvPicPr>
            <a:picLocks noChangeAspect="1" noChangeArrowheads="1"/>
          </p:cNvPicPr>
          <p:nvPr/>
        </p:nvPicPr>
        <p:blipFill>
          <a:blip r:embed="rId3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10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80400" cy="61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test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15"/>
          <p:cNvPicPr>
            <a:picLocks noChangeAspect="1" noChangeArrowheads="1"/>
          </p:cNvPicPr>
          <p:nvPr/>
        </p:nvPicPr>
        <p:blipFill>
          <a:blip r:embed="rId2">
            <a:lum bright="6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2804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test"/>
          <p:cNvPicPr>
            <a:picLocks noChangeAspect="1" noChangeArrowheads="1"/>
          </p:cNvPicPr>
          <p:nvPr/>
        </p:nvPicPr>
        <p:blipFill>
          <a:blip r:embed="rId3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 Pieck(1895-1987)-Dutch Painter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Anton Pieck(1895-1987)-Dutch Painter</Template>
  <TotalTime>0</TotalTime>
  <Words>57</Words>
  <Application>Microsoft Office PowerPoint</Application>
  <PresentationFormat>화면 슬라이드 쇼(4:3)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Anton Pieck(1895-1987)-Dutch Painter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XP</dc:creator>
  <cp:lastModifiedBy>Windows XP</cp:lastModifiedBy>
  <cp:revision>1</cp:revision>
  <dcterms:created xsi:type="dcterms:W3CDTF">2013-04-01T11:19:21Z</dcterms:created>
  <dcterms:modified xsi:type="dcterms:W3CDTF">2013-04-01T11:20:09Z</dcterms:modified>
</cp:coreProperties>
</file>