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56" r:id="rId2"/>
    <p:sldMasterId id="2147483768" r:id="rId3"/>
    <p:sldMasterId id="2147483852" r:id="rId4"/>
    <p:sldMasterId id="2147483912" r:id="rId5"/>
    <p:sldMasterId id="2147486444" r:id="rId6"/>
    <p:sldMasterId id="2147489833" r:id="rId7"/>
    <p:sldMasterId id="2147500339" r:id="rId8"/>
    <p:sldMasterId id="2147501299" r:id="rId9"/>
    <p:sldMasterId id="2147501479" r:id="rId10"/>
    <p:sldMasterId id="2147501503" r:id="rId11"/>
    <p:sldMasterId id="2147501515" r:id="rId12"/>
    <p:sldMasterId id="2147501527" r:id="rId13"/>
  </p:sldMasterIdLst>
  <p:notesMasterIdLst>
    <p:notesMasterId r:id="rId88"/>
  </p:notesMasterIdLst>
  <p:sldIdLst>
    <p:sldId id="3202" r:id="rId14"/>
    <p:sldId id="13769" r:id="rId15"/>
    <p:sldId id="13770" r:id="rId16"/>
    <p:sldId id="13771" r:id="rId17"/>
    <p:sldId id="13772" r:id="rId18"/>
    <p:sldId id="13773" r:id="rId19"/>
    <p:sldId id="13774" r:id="rId20"/>
    <p:sldId id="13775" r:id="rId21"/>
    <p:sldId id="13776" r:id="rId22"/>
    <p:sldId id="13777" r:id="rId23"/>
    <p:sldId id="13778" r:id="rId24"/>
    <p:sldId id="13779" r:id="rId25"/>
    <p:sldId id="13780" r:id="rId26"/>
    <p:sldId id="13781" r:id="rId27"/>
    <p:sldId id="13782" r:id="rId28"/>
    <p:sldId id="6077" r:id="rId29"/>
    <p:sldId id="6078" r:id="rId30"/>
    <p:sldId id="2400" r:id="rId31"/>
    <p:sldId id="13923" r:id="rId32"/>
    <p:sldId id="13924" r:id="rId33"/>
    <p:sldId id="13925" r:id="rId34"/>
    <p:sldId id="13926" r:id="rId35"/>
    <p:sldId id="3876" r:id="rId36"/>
    <p:sldId id="13927" r:id="rId37"/>
    <p:sldId id="13928" r:id="rId38"/>
    <p:sldId id="13929" r:id="rId39"/>
    <p:sldId id="13930" r:id="rId40"/>
    <p:sldId id="13931" r:id="rId41"/>
    <p:sldId id="13932" r:id="rId42"/>
    <p:sldId id="13933" r:id="rId43"/>
    <p:sldId id="13934" r:id="rId44"/>
    <p:sldId id="13935" r:id="rId45"/>
    <p:sldId id="12356" r:id="rId46"/>
    <p:sldId id="13747" r:id="rId47"/>
    <p:sldId id="13794" r:id="rId48"/>
    <p:sldId id="12360" r:id="rId49"/>
    <p:sldId id="3332" r:id="rId50"/>
    <p:sldId id="275" r:id="rId51"/>
    <p:sldId id="276" r:id="rId52"/>
    <p:sldId id="277" r:id="rId53"/>
    <p:sldId id="278" r:id="rId54"/>
    <p:sldId id="11828" r:id="rId55"/>
    <p:sldId id="13901" r:id="rId56"/>
    <p:sldId id="13902" r:id="rId57"/>
    <p:sldId id="13903" r:id="rId58"/>
    <p:sldId id="13904" r:id="rId59"/>
    <p:sldId id="13905" r:id="rId60"/>
    <p:sldId id="13906" r:id="rId61"/>
    <p:sldId id="13907" r:id="rId62"/>
    <p:sldId id="13908" r:id="rId63"/>
    <p:sldId id="13909" r:id="rId64"/>
    <p:sldId id="13910" r:id="rId65"/>
    <p:sldId id="13911" r:id="rId66"/>
    <p:sldId id="13912" r:id="rId67"/>
    <p:sldId id="13913" r:id="rId68"/>
    <p:sldId id="13914" r:id="rId69"/>
    <p:sldId id="13473" r:id="rId70"/>
    <p:sldId id="13936" r:id="rId71"/>
    <p:sldId id="13937" r:id="rId72"/>
    <p:sldId id="13938" r:id="rId73"/>
    <p:sldId id="13939" r:id="rId74"/>
    <p:sldId id="13940" r:id="rId75"/>
    <p:sldId id="13941" r:id="rId76"/>
    <p:sldId id="13942" r:id="rId77"/>
    <p:sldId id="13943" r:id="rId78"/>
    <p:sldId id="13944" r:id="rId79"/>
    <p:sldId id="13945" r:id="rId80"/>
    <p:sldId id="2728" r:id="rId81"/>
    <p:sldId id="13108" r:id="rId82"/>
    <p:sldId id="13109" r:id="rId83"/>
    <p:sldId id="13110" r:id="rId84"/>
    <p:sldId id="13111" r:id="rId85"/>
    <p:sldId id="265" r:id="rId86"/>
    <p:sldId id="6102" r:id="rId8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AF0F0"/>
    <a:srgbClr val="FAEBEB"/>
    <a:srgbClr val="FFE1E1"/>
    <a:srgbClr val="FFEBEB"/>
    <a:srgbClr val="FFCCCC"/>
    <a:srgbClr val="FF0000"/>
    <a:srgbClr val="2200A0"/>
    <a:srgbClr val="0066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08" autoAdjust="0"/>
  </p:normalViewPr>
  <p:slideViewPr>
    <p:cSldViewPr>
      <p:cViewPr varScale="1">
        <p:scale>
          <a:sx n="94" d="100"/>
          <a:sy n="94" d="100"/>
        </p:scale>
        <p:origin x="-3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slide" Target="slides/slide63.xml"/><Relationship Id="rId84" Type="http://schemas.openxmlformats.org/officeDocument/2006/relationships/slide" Target="slides/slide71.xml"/><Relationship Id="rId89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87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90" Type="http://schemas.openxmlformats.org/officeDocument/2006/relationships/viewProps" Target="viewProps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1FD18-435E-440C-A8EE-A712845F6ADD}" type="datetimeFigureOut">
              <a:rPr lang="ko-KR" altLang="en-US" smtClean="0"/>
              <a:pPr/>
              <a:t>2019-10-13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CB8AE-80FB-4165-88DF-C5CE716A3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4788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1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4D0E47-FAD1-4D93-B7D3-DF31CB17B49F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4BA0D-722B-4047-BB8E-DA9D04813B9E}" type="slidenum">
              <a:rPr lang="en-US" altLang="ko-KR" smtClean="0"/>
              <a:pPr/>
              <a:t>38</a:t>
            </a:fld>
            <a:endParaRPr lang="en-US" altLang="ko-K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>
                <a:solidFill>
                  <a:prstClr val="black"/>
                </a:solidFill>
              </a:rPr>
              <a:pPr/>
              <a:t>57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68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73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9402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4067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52400"/>
            <a:ext cx="8413750" cy="685800"/>
            <a:chOff x="96" y="96"/>
            <a:chExt cx="5300" cy="432"/>
          </a:xfrm>
        </p:grpSpPr>
        <p:sp>
          <p:nvSpPr>
            <p:cNvPr id="6" name="Freeform 4"/>
            <p:cNvSpPr>
              <a:spLocks/>
            </p:cNvSpPr>
            <p:nvPr userDrawn="1"/>
          </p:nvSpPr>
          <p:spPr bwMode="gray">
            <a:xfrm>
              <a:off x="192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gray">
            <a:xfrm>
              <a:off x="183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gray">
            <a:xfrm>
              <a:off x="173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gray">
            <a:xfrm>
              <a:off x="192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gray">
            <a:xfrm>
              <a:off x="182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gray">
            <a:xfrm>
              <a:off x="173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198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gray">
            <a:xfrm>
              <a:off x="199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gray">
            <a:xfrm>
              <a:off x="1395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gray">
            <a:xfrm>
              <a:off x="1303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gray">
            <a:xfrm>
              <a:off x="1204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gray">
            <a:xfrm>
              <a:off x="1391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gray">
            <a:xfrm>
              <a:off x="1299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gray">
            <a:xfrm>
              <a:off x="1200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gray">
            <a:xfrm>
              <a:off x="1458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gray">
            <a:xfrm>
              <a:off x="1463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gray">
            <a:xfrm>
              <a:off x="820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gray">
            <a:xfrm>
              <a:off x="728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gray">
            <a:xfrm>
              <a:off x="629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gray">
            <a:xfrm>
              <a:off x="816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gray">
            <a:xfrm>
              <a:off x="724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gray">
            <a:xfrm>
              <a:off x="625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gray">
            <a:xfrm>
              <a:off x="883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gray">
            <a:xfrm>
              <a:off x="888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gray">
            <a:xfrm>
              <a:off x="291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gray">
            <a:xfrm>
              <a:off x="199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gray">
            <a:xfrm>
              <a:off x="100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gray">
            <a:xfrm>
              <a:off x="287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gray">
            <a:xfrm>
              <a:off x="195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 userDrawn="1"/>
          </p:nvSpPr>
          <p:spPr bwMode="gray">
            <a:xfrm>
              <a:off x="96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 userDrawn="1"/>
          </p:nvSpPr>
          <p:spPr bwMode="gray">
            <a:xfrm>
              <a:off x="354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 userDrawn="1"/>
          </p:nvSpPr>
          <p:spPr bwMode="gray">
            <a:xfrm>
              <a:off x="359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 userDrawn="1"/>
          </p:nvSpPr>
          <p:spPr bwMode="gray">
            <a:xfrm>
              <a:off x="2499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 userDrawn="1"/>
          </p:nvSpPr>
          <p:spPr bwMode="gray">
            <a:xfrm>
              <a:off x="2407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 userDrawn="1"/>
          </p:nvSpPr>
          <p:spPr bwMode="gray">
            <a:xfrm>
              <a:off x="2308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 userDrawn="1"/>
          </p:nvSpPr>
          <p:spPr bwMode="gray">
            <a:xfrm>
              <a:off x="2495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 userDrawn="1"/>
          </p:nvSpPr>
          <p:spPr bwMode="gray">
            <a:xfrm>
              <a:off x="2403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 userDrawn="1"/>
          </p:nvSpPr>
          <p:spPr bwMode="gray">
            <a:xfrm>
              <a:off x="2304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 userDrawn="1"/>
          </p:nvSpPr>
          <p:spPr bwMode="gray">
            <a:xfrm>
              <a:off x="2562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 userDrawn="1"/>
          </p:nvSpPr>
          <p:spPr bwMode="gray">
            <a:xfrm>
              <a:off x="2567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 userDrawn="1"/>
          </p:nvSpPr>
          <p:spPr bwMode="gray">
            <a:xfrm>
              <a:off x="3027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 userDrawn="1"/>
          </p:nvSpPr>
          <p:spPr bwMode="gray">
            <a:xfrm>
              <a:off x="2935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 userDrawn="1"/>
          </p:nvSpPr>
          <p:spPr bwMode="gray">
            <a:xfrm>
              <a:off x="2836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 userDrawn="1"/>
          </p:nvSpPr>
          <p:spPr bwMode="gray">
            <a:xfrm>
              <a:off x="3023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 userDrawn="1"/>
          </p:nvSpPr>
          <p:spPr bwMode="gray">
            <a:xfrm>
              <a:off x="2931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 userDrawn="1"/>
          </p:nvSpPr>
          <p:spPr bwMode="gray">
            <a:xfrm>
              <a:off x="2832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 userDrawn="1"/>
          </p:nvSpPr>
          <p:spPr bwMode="gray">
            <a:xfrm>
              <a:off x="3090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gray">
            <a:xfrm>
              <a:off x="3095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 userDrawn="1"/>
          </p:nvSpPr>
          <p:spPr bwMode="gray">
            <a:xfrm>
              <a:off x="3603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 userDrawn="1"/>
          </p:nvSpPr>
          <p:spPr bwMode="gray">
            <a:xfrm>
              <a:off x="3511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gray">
            <a:xfrm>
              <a:off x="3412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 userDrawn="1"/>
          </p:nvSpPr>
          <p:spPr bwMode="gray">
            <a:xfrm>
              <a:off x="3599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 userDrawn="1"/>
          </p:nvSpPr>
          <p:spPr bwMode="gray">
            <a:xfrm>
              <a:off x="3507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 userDrawn="1"/>
          </p:nvSpPr>
          <p:spPr bwMode="gray">
            <a:xfrm>
              <a:off x="3408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 userDrawn="1"/>
          </p:nvSpPr>
          <p:spPr bwMode="gray">
            <a:xfrm>
              <a:off x="3666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 userDrawn="1"/>
          </p:nvSpPr>
          <p:spPr bwMode="gray">
            <a:xfrm>
              <a:off x="3671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 userDrawn="1"/>
          </p:nvSpPr>
          <p:spPr bwMode="gray">
            <a:xfrm>
              <a:off x="4131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 userDrawn="1"/>
          </p:nvSpPr>
          <p:spPr bwMode="gray">
            <a:xfrm>
              <a:off x="4039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 userDrawn="1"/>
          </p:nvSpPr>
          <p:spPr bwMode="gray">
            <a:xfrm>
              <a:off x="3940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 userDrawn="1"/>
          </p:nvSpPr>
          <p:spPr bwMode="gray">
            <a:xfrm>
              <a:off x="4127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 userDrawn="1"/>
          </p:nvSpPr>
          <p:spPr bwMode="gray">
            <a:xfrm>
              <a:off x="4035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 userDrawn="1"/>
          </p:nvSpPr>
          <p:spPr bwMode="gray">
            <a:xfrm>
              <a:off x="3936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 userDrawn="1"/>
          </p:nvSpPr>
          <p:spPr bwMode="gray">
            <a:xfrm>
              <a:off x="4194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 userDrawn="1"/>
          </p:nvSpPr>
          <p:spPr bwMode="gray">
            <a:xfrm>
              <a:off x="4199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 userDrawn="1"/>
          </p:nvSpPr>
          <p:spPr bwMode="gray">
            <a:xfrm>
              <a:off x="4707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 userDrawn="1"/>
          </p:nvSpPr>
          <p:spPr bwMode="gray">
            <a:xfrm>
              <a:off x="4615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2" name="Freeform 70"/>
            <p:cNvSpPr>
              <a:spLocks/>
            </p:cNvSpPr>
            <p:nvPr userDrawn="1"/>
          </p:nvSpPr>
          <p:spPr bwMode="gray">
            <a:xfrm>
              <a:off x="4516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3" name="Freeform 71"/>
            <p:cNvSpPr>
              <a:spLocks/>
            </p:cNvSpPr>
            <p:nvPr userDrawn="1"/>
          </p:nvSpPr>
          <p:spPr bwMode="gray">
            <a:xfrm>
              <a:off x="4703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4" name="Freeform 72"/>
            <p:cNvSpPr>
              <a:spLocks/>
            </p:cNvSpPr>
            <p:nvPr userDrawn="1"/>
          </p:nvSpPr>
          <p:spPr bwMode="gray">
            <a:xfrm>
              <a:off x="4611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5" name="Freeform 73"/>
            <p:cNvSpPr>
              <a:spLocks/>
            </p:cNvSpPr>
            <p:nvPr userDrawn="1"/>
          </p:nvSpPr>
          <p:spPr bwMode="gray">
            <a:xfrm>
              <a:off x="4512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6" name="Freeform 74"/>
            <p:cNvSpPr>
              <a:spLocks/>
            </p:cNvSpPr>
            <p:nvPr userDrawn="1"/>
          </p:nvSpPr>
          <p:spPr bwMode="gray">
            <a:xfrm>
              <a:off x="4770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7" name="Freeform 75"/>
            <p:cNvSpPr>
              <a:spLocks/>
            </p:cNvSpPr>
            <p:nvPr userDrawn="1"/>
          </p:nvSpPr>
          <p:spPr bwMode="gray">
            <a:xfrm>
              <a:off x="4775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8" name="Freeform 76"/>
            <p:cNvSpPr>
              <a:spLocks/>
            </p:cNvSpPr>
            <p:nvPr userDrawn="1"/>
          </p:nvSpPr>
          <p:spPr bwMode="gray">
            <a:xfrm>
              <a:off x="523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9" name="Freeform 77"/>
            <p:cNvSpPr>
              <a:spLocks/>
            </p:cNvSpPr>
            <p:nvPr userDrawn="1"/>
          </p:nvSpPr>
          <p:spPr bwMode="gray">
            <a:xfrm>
              <a:off x="514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0" name="Freeform 78"/>
            <p:cNvSpPr>
              <a:spLocks/>
            </p:cNvSpPr>
            <p:nvPr userDrawn="1"/>
          </p:nvSpPr>
          <p:spPr bwMode="gray">
            <a:xfrm>
              <a:off x="504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1" name="Freeform 79"/>
            <p:cNvSpPr>
              <a:spLocks/>
            </p:cNvSpPr>
            <p:nvPr userDrawn="1"/>
          </p:nvSpPr>
          <p:spPr bwMode="gray">
            <a:xfrm>
              <a:off x="523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2" name="Freeform 80"/>
            <p:cNvSpPr>
              <a:spLocks/>
            </p:cNvSpPr>
            <p:nvPr userDrawn="1"/>
          </p:nvSpPr>
          <p:spPr bwMode="gray">
            <a:xfrm>
              <a:off x="513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3" name="Freeform 81"/>
            <p:cNvSpPr>
              <a:spLocks/>
            </p:cNvSpPr>
            <p:nvPr userDrawn="1"/>
          </p:nvSpPr>
          <p:spPr bwMode="gray">
            <a:xfrm>
              <a:off x="504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4" name="Freeform 82"/>
            <p:cNvSpPr>
              <a:spLocks/>
            </p:cNvSpPr>
            <p:nvPr userDrawn="1"/>
          </p:nvSpPr>
          <p:spPr bwMode="gray">
            <a:xfrm>
              <a:off x="529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5" name="Freeform 83"/>
            <p:cNvSpPr>
              <a:spLocks/>
            </p:cNvSpPr>
            <p:nvPr userDrawn="1"/>
          </p:nvSpPr>
          <p:spPr bwMode="gray">
            <a:xfrm>
              <a:off x="530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762000" y="2743200"/>
            <a:ext cx="7696200" cy="533400"/>
            <a:chOff x="480" y="1632"/>
            <a:chExt cx="4848" cy="336"/>
          </a:xfrm>
        </p:grpSpPr>
        <p:sp>
          <p:nvSpPr>
            <p:cNvPr id="87" name="Freeform 85"/>
            <p:cNvSpPr>
              <a:spLocks/>
            </p:cNvSpPr>
            <p:nvPr userDrawn="1"/>
          </p:nvSpPr>
          <p:spPr bwMode="gray">
            <a:xfrm>
              <a:off x="480" y="1824"/>
              <a:ext cx="4678" cy="71"/>
            </a:xfrm>
            <a:custGeom>
              <a:avLst/>
              <a:gdLst/>
              <a:ahLst/>
              <a:cxnLst>
                <a:cxn ang="0">
                  <a:pos x="4822" y="84"/>
                </a:cxn>
                <a:cxn ang="0">
                  <a:pos x="114" y="87"/>
                </a:cxn>
                <a:cxn ang="0">
                  <a:pos x="66" y="80"/>
                </a:cxn>
                <a:cxn ang="0">
                  <a:pos x="28" y="73"/>
                </a:cxn>
                <a:cxn ang="0">
                  <a:pos x="7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8"/>
                </a:cxn>
                <a:cxn ang="0">
                  <a:pos x="24" y="14"/>
                </a:cxn>
                <a:cxn ang="0">
                  <a:pos x="59" y="7"/>
                </a:cxn>
                <a:cxn ang="0">
                  <a:pos x="111" y="0"/>
                </a:cxn>
                <a:cxn ang="0">
                  <a:pos x="4812" y="0"/>
                </a:cxn>
                <a:cxn ang="0">
                  <a:pos x="4822" y="84"/>
                </a:cxn>
              </a:cxnLst>
              <a:rect l="0" t="0" r="r" b="b"/>
              <a:pathLst>
                <a:path w="4822" h="87">
                  <a:moveTo>
                    <a:pt x="4822" y="84"/>
                  </a:moveTo>
                  <a:lnTo>
                    <a:pt x="114" y="87"/>
                  </a:lnTo>
                  <a:lnTo>
                    <a:pt x="66" y="80"/>
                  </a:lnTo>
                  <a:lnTo>
                    <a:pt x="28" y="73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24" y="14"/>
                  </a:lnTo>
                  <a:lnTo>
                    <a:pt x="59" y="7"/>
                  </a:lnTo>
                  <a:lnTo>
                    <a:pt x="111" y="0"/>
                  </a:lnTo>
                  <a:lnTo>
                    <a:pt x="4812" y="0"/>
                  </a:lnTo>
                  <a:lnTo>
                    <a:pt x="4822" y="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5" name="Group 86"/>
            <p:cNvGrpSpPr>
              <a:grpSpLocks/>
            </p:cNvGrpSpPr>
            <p:nvPr userDrawn="1"/>
          </p:nvGrpSpPr>
          <p:grpSpPr bwMode="auto">
            <a:xfrm>
              <a:off x="4992" y="1632"/>
              <a:ext cx="336" cy="336"/>
              <a:chOff x="4848" y="672"/>
              <a:chExt cx="432" cy="432"/>
            </a:xfrm>
          </p:grpSpPr>
          <p:sp>
            <p:nvSpPr>
              <p:cNvPr id="89" name="Oval 87"/>
              <p:cNvSpPr>
                <a:spLocks noChangeArrowheads="1"/>
              </p:cNvSpPr>
              <p:nvPr userDrawn="1"/>
            </p:nvSpPr>
            <p:spPr bwMode="gray">
              <a:xfrm>
                <a:off x="4848" y="6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0" name="Oval 88"/>
              <p:cNvSpPr>
                <a:spLocks noChangeArrowheads="1"/>
              </p:cNvSpPr>
              <p:nvPr userDrawn="1"/>
            </p:nvSpPr>
            <p:spPr bwMode="gray">
              <a:xfrm>
                <a:off x="4896" y="720"/>
                <a:ext cx="337" cy="33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1" name="Oval 89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2" name="Freeform 90"/>
              <p:cNvSpPr>
                <a:spLocks/>
              </p:cNvSpPr>
              <p:nvPr userDrawn="1"/>
            </p:nvSpPr>
            <p:spPr bwMode="gray">
              <a:xfrm flipH="1">
                <a:off x="506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3" name="Freeform 91"/>
              <p:cNvSpPr>
                <a:spLocks/>
              </p:cNvSpPr>
              <p:nvPr userDrawn="1"/>
            </p:nvSpPr>
            <p:spPr bwMode="gray">
              <a:xfrm>
                <a:off x="492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4" name="Freeform 92"/>
              <p:cNvSpPr>
                <a:spLocks/>
              </p:cNvSpPr>
              <p:nvPr userDrawn="1"/>
            </p:nvSpPr>
            <p:spPr bwMode="gray">
              <a:xfrm flipH="1" flipV="1">
                <a:off x="506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5" name="Freeform 93"/>
              <p:cNvSpPr>
                <a:spLocks/>
              </p:cNvSpPr>
              <p:nvPr userDrawn="1"/>
            </p:nvSpPr>
            <p:spPr bwMode="gray">
              <a:xfrm flipV="1">
                <a:off x="492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7111774" name="Rectangle 9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7168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111775" name="Rectangle 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7" name="Rectangle 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8" name="Rectangle 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0448-3610-4901-8112-09CBB142ADC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E3B86-4F34-4670-9344-C59A1B87396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B1073-6314-4405-83A6-5FDC6F9856D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4D83-D8A6-44B5-AF54-BFEC10C10FF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A8D76-E959-4B1F-B31C-E97BA7ED66B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07859-0AA6-4A5D-9742-543619BB7C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7D1E4-E3CA-4F8C-92CB-361F7921213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1DE8-3358-4357-8FFD-0254550F9F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81E8-0157-4A38-81C8-3F54B0A7A1D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E05C3-8240-408C-AE4E-120D26B261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1276-10D7-4F71-AE97-E51AD0A2F3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BDC4F-82BE-49FC-A222-98C0FC63032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8759-2733-4151-8DE6-AEB071B36D0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6178-BF9B-40FC-A5A6-D20EE5992F1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DB87-7A04-44A6-BCF1-83441C0EE33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059D-AF82-4C86-9674-3D3A9C47562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E53B-4ED1-46DB-A9C7-31D49884EC8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2F22A-0984-4979-85A9-DBB8CBEF59B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44E6-8ED0-4388-A3ED-92B813BFA68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09F8A-9557-4E10-B44D-C79AAB1A33C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9D62-CC15-46D6-8755-BCBBFB26269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4D492-5F33-471C-A2FF-A433A064BE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A0FC-4982-4F60-9C38-728BA450DDC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886B-BEA5-42DC-B9DA-D21B51DD5AB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3658-3410-44C4-9ED6-1CC1C62BD95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43A2-85F0-440F-B465-5A41BA8A53A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BEC2-B077-4F9D-AE5A-176B1C82585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BE7A-3354-4FA6-AC91-BD8008642F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19A3-0971-4DD4-8F50-04D78C764A0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2E0C-3031-466B-8BB9-E3FB73F1D1B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4FDB-9F5D-42BB-B383-65277A61AC9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652C-F702-42A2-9D41-84F0E8EE477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BD73-4FC5-4377-A494-281146B60F9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FC25-B382-4D15-B2EA-790C1FA9D5D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E759-C6AF-49F0-BDA1-BEBB50BB553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67F3-50C9-4AB3-AA79-DC1F7BFC02B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3BEB-FC5E-4060-B7BA-10AE4EC5F40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5A36-F7AE-4914-8A48-80E57DA0C75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9FA0-1F0A-4878-8BBB-2F06ED34C09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64DB-45BA-4196-A12F-13F7365E2D4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8FE02-5F02-42F0-9761-6924DEA8C99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3FECB-690C-4EF6-84AB-E30FF4CAED1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8248-90AF-4B25-8B4A-364CF5D4F0A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257A1-66B5-4DAF-BC45-6C585EE1356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2019-10-13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BE16-F844-4558-BDF3-D8522A54FE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956B-728E-4A89-804F-1880D1110E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117609" y="620688"/>
            <a:ext cx="7020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504" y="5715"/>
            <a:ext cx="17940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gradFill>
                  <a:gsLst>
                    <a:gs pos="0">
                      <a:prstClr val="black"/>
                    </a:gs>
                    <a:gs pos="5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HY견명조" pitchFamily="18" charset="-127"/>
                <a:ea typeface="HY견명조" pitchFamily="18" charset="-127"/>
              </a:rPr>
              <a:t>2019</a:t>
            </a:r>
            <a:endParaRPr lang="ko-KR" altLang="en-US" sz="4800" b="1" i="1" dirty="0">
              <a:gradFill>
                <a:gsLst>
                  <a:gs pos="0">
                    <a:prstClr val="black"/>
                  </a:gs>
                  <a:gs pos="5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0" name="그림 9" descr="교회로고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497778" cy="50285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3747" y="31291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1400" b="1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대한예수교장로회</a:t>
            </a:r>
            <a:endParaRPr lang="ko-KR" altLang="en-US" sz="1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2732" y="15902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err="1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세광교회</a:t>
            </a:r>
            <a:endParaRPr lang="ko-KR" altLang="en-US" sz="2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2117609" y="620688"/>
            <a:ext cx="7020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504" y="5715"/>
            <a:ext cx="17940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gradFill>
                  <a:gsLst>
                    <a:gs pos="0">
                      <a:prstClr val="black"/>
                    </a:gs>
                    <a:gs pos="5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Y견명조" pitchFamily="18" charset="-127"/>
                <a:ea typeface="HY견명조" pitchFamily="18" charset="-127"/>
              </a:rPr>
              <a:t>2013</a:t>
            </a:r>
            <a:endParaRPr lang="ko-KR" altLang="en-US" sz="4800" b="1" i="1" dirty="0">
              <a:gradFill>
                <a:gsLst>
                  <a:gs pos="0">
                    <a:prstClr val="black"/>
                  </a:gs>
                  <a:gs pos="5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51720" y="232926"/>
            <a:ext cx="3326552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계란을 더 먹어야 하는 </a:t>
            </a:r>
            <a:r>
              <a:rPr lang="en-US" altLang="ko-K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가지 이유</a:t>
            </a:r>
            <a:endParaRPr lang="ko-KR" alt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그림 9" descr="교회로고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497778" cy="50285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3747" y="31291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1400" b="1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대한예수교장로회</a:t>
            </a:r>
            <a:endParaRPr lang="ko-KR" altLang="en-US" sz="1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2732" y="15902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err="1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세광교회</a:t>
            </a:r>
            <a:endParaRPr lang="ko-KR" altLang="en-US" sz="2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94733-2F08-46C0-9B04-327BF0FDD03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148F-644C-45E9-8AB5-487AA0DF7BD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581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B90A-4D99-46AC-BE54-DAE9E041443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FAA6-1594-480E-A248-875D44A21B4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32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840A-11C2-4BD7-8AE5-B543F73FB5C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D68A-8DC7-47ED-A6FF-5D035FC1C73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5388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9C7A-E676-4C80-8E7F-BD00EDDC827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4BDB-2B71-4AA8-9E0C-A35AC7F5BDF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911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205B-11DD-400A-BDC0-935F65BC0E8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3EA9-2DCB-46F9-AE53-3902982D559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090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1DCF-A8FB-422A-98AE-B90A662E44A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A419-A236-415D-A9B2-70BFD07902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1233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6C6F-C97D-4460-94F8-624BAA826AC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7127-9DB4-4A4F-BFC3-130A7950EF9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583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4836-9523-4B93-871D-33A497A590B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046A-A94C-4DDF-B98C-C0DAAF5FA58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1494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F4EF-FA78-4650-921E-90EE8FF78EE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3280E-F6B0-43FD-82AB-BD9CF0472D0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839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7E25-17DD-4AF0-A7A4-5D51542E7ED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112A-2957-49B4-8BF3-DED87290634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959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20F1C-56C6-4BB1-B5F2-726BD5F5C66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FDBB-EBBB-4409-B64E-8570A31C0DA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595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584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0454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85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0276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7119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0768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9579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4206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12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1013D-8707-41FB-ABF7-DC594D86812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371E-C8E2-4985-AFC0-F7D1976B36C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68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480" r:id="rId1"/>
    <p:sldLayoutId id="2147501481" r:id="rId2"/>
    <p:sldLayoutId id="2147501482" r:id="rId3"/>
    <p:sldLayoutId id="2147501483" r:id="rId4"/>
    <p:sldLayoutId id="2147501484" r:id="rId5"/>
    <p:sldLayoutId id="2147501485" r:id="rId6"/>
    <p:sldLayoutId id="2147501486" r:id="rId7"/>
    <p:sldLayoutId id="2147501487" r:id="rId8"/>
    <p:sldLayoutId id="2147501488" r:id="rId9"/>
    <p:sldLayoutId id="2147501489" r:id="rId10"/>
    <p:sldLayoutId id="21475014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1504" r:id="rId1"/>
    <p:sldLayoutId id="2147501505" r:id="rId2"/>
    <p:sldLayoutId id="2147501506" r:id="rId3"/>
    <p:sldLayoutId id="2147501507" r:id="rId4"/>
    <p:sldLayoutId id="2147501508" r:id="rId5"/>
    <p:sldLayoutId id="2147501509" r:id="rId6"/>
    <p:sldLayoutId id="2147501510" r:id="rId7"/>
    <p:sldLayoutId id="2147501511" r:id="rId8"/>
    <p:sldLayoutId id="2147501512" r:id="rId9"/>
    <p:sldLayoutId id="2147501513" r:id="rId10"/>
    <p:sldLayoutId id="214750151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1516" r:id="rId1"/>
    <p:sldLayoutId id="2147501517" r:id="rId2"/>
    <p:sldLayoutId id="2147501518" r:id="rId3"/>
    <p:sldLayoutId id="2147501519" r:id="rId4"/>
    <p:sldLayoutId id="2147501520" r:id="rId5"/>
    <p:sldLayoutId id="2147501521" r:id="rId6"/>
    <p:sldLayoutId id="2147501522" r:id="rId7"/>
    <p:sldLayoutId id="2147501523" r:id="rId8"/>
    <p:sldLayoutId id="2147501524" r:id="rId9"/>
    <p:sldLayoutId id="2147501525" r:id="rId10"/>
    <p:sldLayoutId id="2147501526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1528" r:id="rId1"/>
    <p:sldLayoutId id="2147501529" r:id="rId2"/>
    <p:sldLayoutId id="2147501530" r:id="rId3"/>
    <p:sldLayoutId id="2147501531" r:id="rId4"/>
    <p:sldLayoutId id="2147501532" r:id="rId5"/>
    <p:sldLayoutId id="2147501533" r:id="rId6"/>
    <p:sldLayoutId id="2147501534" r:id="rId7"/>
    <p:sldLayoutId id="2147501535" r:id="rId8"/>
    <p:sldLayoutId id="2147501536" r:id="rId9"/>
    <p:sldLayoutId id="2147501537" r:id="rId10"/>
    <p:sldLayoutId id="214750153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0658" name="Rectangle 2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52400"/>
            <a:ext cx="8413750" cy="685800"/>
            <a:chOff x="96" y="96"/>
            <a:chExt cx="5300" cy="432"/>
          </a:xfrm>
        </p:grpSpPr>
        <p:sp>
          <p:nvSpPr>
            <p:cNvPr id="7110660" name="Freeform 4"/>
            <p:cNvSpPr>
              <a:spLocks/>
            </p:cNvSpPr>
            <p:nvPr userDrawn="1"/>
          </p:nvSpPr>
          <p:spPr bwMode="gray">
            <a:xfrm>
              <a:off x="192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1" name="Freeform 5"/>
            <p:cNvSpPr>
              <a:spLocks/>
            </p:cNvSpPr>
            <p:nvPr userDrawn="1"/>
          </p:nvSpPr>
          <p:spPr bwMode="gray">
            <a:xfrm>
              <a:off x="183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2" name="Freeform 6"/>
            <p:cNvSpPr>
              <a:spLocks/>
            </p:cNvSpPr>
            <p:nvPr userDrawn="1"/>
          </p:nvSpPr>
          <p:spPr bwMode="gray">
            <a:xfrm>
              <a:off x="173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3" name="Freeform 7"/>
            <p:cNvSpPr>
              <a:spLocks/>
            </p:cNvSpPr>
            <p:nvPr userDrawn="1"/>
          </p:nvSpPr>
          <p:spPr bwMode="gray">
            <a:xfrm>
              <a:off x="192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4" name="Freeform 8"/>
            <p:cNvSpPr>
              <a:spLocks/>
            </p:cNvSpPr>
            <p:nvPr userDrawn="1"/>
          </p:nvSpPr>
          <p:spPr bwMode="gray">
            <a:xfrm>
              <a:off x="182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5" name="Freeform 9"/>
            <p:cNvSpPr>
              <a:spLocks/>
            </p:cNvSpPr>
            <p:nvPr userDrawn="1"/>
          </p:nvSpPr>
          <p:spPr bwMode="gray">
            <a:xfrm>
              <a:off x="173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6" name="Freeform 10"/>
            <p:cNvSpPr>
              <a:spLocks/>
            </p:cNvSpPr>
            <p:nvPr userDrawn="1"/>
          </p:nvSpPr>
          <p:spPr bwMode="gray">
            <a:xfrm>
              <a:off x="198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7" name="Freeform 11"/>
            <p:cNvSpPr>
              <a:spLocks/>
            </p:cNvSpPr>
            <p:nvPr userDrawn="1"/>
          </p:nvSpPr>
          <p:spPr bwMode="gray">
            <a:xfrm>
              <a:off x="199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8" name="Freeform 12"/>
            <p:cNvSpPr>
              <a:spLocks/>
            </p:cNvSpPr>
            <p:nvPr userDrawn="1"/>
          </p:nvSpPr>
          <p:spPr bwMode="gray">
            <a:xfrm>
              <a:off x="1395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9" name="Freeform 13"/>
            <p:cNvSpPr>
              <a:spLocks/>
            </p:cNvSpPr>
            <p:nvPr userDrawn="1"/>
          </p:nvSpPr>
          <p:spPr bwMode="gray">
            <a:xfrm>
              <a:off x="1303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0" name="Freeform 14"/>
            <p:cNvSpPr>
              <a:spLocks/>
            </p:cNvSpPr>
            <p:nvPr userDrawn="1"/>
          </p:nvSpPr>
          <p:spPr bwMode="gray">
            <a:xfrm>
              <a:off x="1204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1" name="Freeform 15"/>
            <p:cNvSpPr>
              <a:spLocks/>
            </p:cNvSpPr>
            <p:nvPr userDrawn="1"/>
          </p:nvSpPr>
          <p:spPr bwMode="gray">
            <a:xfrm>
              <a:off x="1391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2" name="Freeform 16"/>
            <p:cNvSpPr>
              <a:spLocks/>
            </p:cNvSpPr>
            <p:nvPr userDrawn="1"/>
          </p:nvSpPr>
          <p:spPr bwMode="gray">
            <a:xfrm>
              <a:off x="1299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3" name="Freeform 17"/>
            <p:cNvSpPr>
              <a:spLocks/>
            </p:cNvSpPr>
            <p:nvPr userDrawn="1"/>
          </p:nvSpPr>
          <p:spPr bwMode="gray">
            <a:xfrm>
              <a:off x="1200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4" name="Freeform 18"/>
            <p:cNvSpPr>
              <a:spLocks/>
            </p:cNvSpPr>
            <p:nvPr userDrawn="1"/>
          </p:nvSpPr>
          <p:spPr bwMode="gray">
            <a:xfrm>
              <a:off x="1458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5" name="Freeform 19"/>
            <p:cNvSpPr>
              <a:spLocks/>
            </p:cNvSpPr>
            <p:nvPr userDrawn="1"/>
          </p:nvSpPr>
          <p:spPr bwMode="gray">
            <a:xfrm>
              <a:off x="1463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6" name="Freeform 20"/>
            <p:cNvSpPr>
              <a:spLocks/>
            </p:cNvSpPr>
            <p:nvPr userDrawn="1"/>
          </p:nvSpPr>
          <p:spPr bwMode="gray">
            <a:xfrm>
              <a:off x="820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7" name="Freeform 21"/>
            <p:cNvSpPr>
              <a:spLocks/>
            </p:cNvSpPr>
            <p:nvPr userDrawn="1"/>
          </p:nvSpPr>
          <p:spPr bwMode="gray">
            <a:xfrm>
              <a:off x="728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8" name="Freeform 22"/>
            <p:cNvSpPr>
              <a:spLocks/>
            </p:cNvSpPr>
            <p:nvPr userDrawn="1"/>
          </p:nvSpPr>
          <p:spPr bwMode="gray">
            <a:xfrm>
              <a:off x="629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9" name="Freeform 23"/>
            <p:cNvSpPr>
              <a:spLocks/>
            </p:cNvSpPr>
            <p:nvPr userDrawn="1"/>
          </p:nvSpPr>
          <p:spPr bwMode="gray">
            <a:xfrm>
              <a:off x="816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0" name="Freeform 24"/>
            <p:cNvSpPr>
              <a:spLocks/>
            </p:cNvSpPr>
            <p:nvPr userDrawn="1"/>
          </p:nvSpPr>
          <p:spPr bwMode="gray">
            <a:xfrm>
              <a:off x="724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1" name="Freeform 25"/>
            <p:cNvSpPr>
              <a:spLocks/>
            </p:cNvSpPr>
            <p:nvPr userDrawn="1"/>
          </p:nvSpPr>
          <p:spPr bwMode="gray">
            <a:xfrm>
              <a:off x="625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2" name="Freeform 26"/>
            <p:cNvSpPr>
              <a:spLocks/>
            </p:cNvSpPr>
            <p:nvPr userDrawn="1"/>
          </p:nvSpPr>
          <p:spPr bwMode="gray">
            <a:xfrm>
              <a:off x="883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3" name="Freeform 27"/>
            <p:cNvSpPr>
              <a:spLocks/>
            </p:cNvSpPr>
            <p:nvPr userDrawn="1"/>
          </p:nvSpPr>
          <p:spPr bwMode="gray">
            <a:xfrm>
              <a:off x="888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4" name="Freeform 28"/>
            <p:cNvSpPr>
              <a:spLocks/>
            </p:cNvSpPr>
            <p:nvPr userDrawn="1"/>
          </p:nvSpPr>
          <p:spPr bwMode="gray">
            <a:xfrm>
              <a:off x="291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5" name="Freeform 29"/>
            <p:cNvSpPr>
              <a:spLocks/>
            </p:cNvSpPr>
            <p:nvPr userDrawn="1"/>
          </p:nvSpPr>
          <p:spPr bwMode="gray">
            <a:xfrm>
              <a:off x="199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6" name="Freeform 30"/>
            <p:cNvSpPr>
              <a:spLocks/>
            </p:cNvSpPr>
            <p:nvPr userDrawn="1"/>
          </p:nvSpPr>
          <p:spPr bwMode="gray">
            <a:xfrm>
              <a:off x="100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7" name="Freeform 31"/>
            <p:cNvSpPr>
              <a:spLocks/>
            </p:cNvSpPr>
            <p:nvPr userDrawn="1"/>
          </p:nvSpPr>
          <p:spPr bwMode="gray">
            <a:xfrm>
              <a:off x="287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8" name="Freeform 32"/>
            <p:cNvSpPr>
              <a:spLocks/>
            </p:cNvSpPr>
            <p:nvPr userDrawn="1"/>
          </p:nvSpPr>
          <p:spPr bwMode="gray">
            <a:xfrm>
              <a:off x="195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9" name="Freeform 33"/>
            <p:cNvSpPr>
              <a:spLocks/>
            </p:cNvSpPr>
            <p:nvPr userDrawn="1"/>
          </p:nvSpPr>
          <p:spPr bwMode="gray">
            <a:xfrm>
              <a:off x="96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0" name="Freeform 34"/>
            <p:cNvSpPr>
              <a:spLocks/>
            </p:cNvSpPr>
            <p:nvPr userDrawn="1"/>
          </p:nvSpPr>
          <p:spPr bwMode="gray">
            <a:xfrm>
              <a:off x="354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1" name="Freeform 35"/>
            <p:cNvSpPr>
              <a:spLocks/>
            </p:cNvSpPr>
            <p:nvPr userDrawn="1"/>
          </p:nvSpPr>
          <p:spPr bwMode="gray">
            <a:xfrm>
              <a:off x="359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2" name="Freeform 36"/>
            <p:cNvSpPr>
              <a:spLocks/>
            </p:cNvSpPr>
            <p:nvPr userDrawn="1"/>
          </p:nvSpPr>
          <p:spPr bwMode="gray">
            <a:xfrm>
              <a:off x="2499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3" name="Freeform 37"/>
            <p:cNvSpPr>
              <a:spLocks/>
            </p:cNvSpPr>
            <p:nvPr userDrawn="1"/>
          </p:nvSpPr>
          <p:spPr bwMode="gray">
            <a:xfrm>
              <a:off x="2407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4" name="Freeform 38"/>
            <p:cNvSpPr>
              <a:spLocks/>
            </p:cNvSpPr>
            <p:nvPr userDrawn="1"/>
          </p:nvSpPr>
          <p:spPr bwMode="gray">
            <a:xfrm>
              <a:off x="2308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5" name="Freeform 39"/>
            <p:cNvSpPr>
              <a:spLocks/>
            </p:cNvSpPr>
            <p:nvPr userDrawn="1"/>
          </p:nvSpPr>
          <p:spPr bwMode="gray">
            <a:xfrm>
              <a:off x="2495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6" name="Freeform 40"/>
            <p:cNvSpPr>
              <a:spLocks/>
            </p:cNvSpPr>
            <p:nvPr userDrawn="1"/>
          </p:nvSpPr>
          <p:spPr bwMode="gray">
            <a:xfrm>
              <a:off x="2403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7" name="Freeform 41"/>
            <p:cNvSpPr>
              <a:spLocks/>
            </p:cNvSpPr>
            <p:nvPr userDrawn="1"/>
          </p:nvSpPr>
          <p:spPr bwMode="gray">
            <a:xfrm>
              <a:off x="2304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8" name="Freeform 42"/>
            <p:cNvSpPr>
              <a:spLocks/>
            </p:cNvSpPr>
            <p:nvPr userDrawn="1"/>
          </p:nvSpPr>
          <p:spPr bwMode="gray">
            <a:xfrm>
              <a:off x="2562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9" name="Freeform 43"/>
            <p:cNvSpPr>
              <a:spLocks/>
            </p:cNvSpPr>
            <p:nvPr userDrawn="1"/>
          </p:nvSpPr>
          <p:spPr bwMode="gray">
            <a:xfrm>
              <a:off x="2567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0" name="Freeform 44"/>
            <p:cNvSpPr>
              <a:spLocks/>
            </p:cNvSpPr>
            <p:nvPr userDrawn="1"/>
          </p:nvSpPr>
          <p:spPr bwMode="gray">
            <a:xfrm>
              <a:off x="3027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1" name="Freeform 45"/>
            <p:cNvSpPr>
              <a:spLocks/>
            </p:cNvSpPr>
            <p:nvPr userDrawn="1"/>
          </p:nvSpPr>
          <p:spPr bwMode="gray">
            <a:xfrm>
              <a:off x="2935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2" name="Freeform 46"/>
            <p:cNvSpPr>
              <a:spLocks/>
            </p:cNvSpPr>
            <p:nvPr userDrawn="1"/>
          </p:nvSpPr>
          <p:spPr bwMode="gray">
            <a:xfrm>
              <a:off x="2836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3" name="Freeform 47"/>
            <p:cNvSpPr>
              <a:spLocks/>
            </p:cNvSpPr>
            <p:nvPr userDrawn="1"/>
          </p:nvSpPr>
          <p:spPr bwMode="gray">
            <a:xfrm>
              <a:off x="3023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4" name="Freeform 48"/>
            <p:cNvSpPr>
              <a:spLocks/>
            </p:cNvSpPr>
            <p:nvPr userDrawn="1"/>
          </p:nvSpPr>
          <p:spPr bwMode="gray">
            <a:xfrm>
              <a:off x="2931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5" name="Freeform 49"/>
            <p:cNvSpPr>
              <a:spLocks/>
            </p:cNvSpPr>
            <p:nvPr userDrawn="1"/>
          </p:nvSpPr>
          <p:spPr bwMode="gray">
            <a:xfrm>
              <a:off x="2832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6" name="Freeform 50"/>
            <p:cNvSpPr>
              <a:spLocks/>
            </p:cNvSpPr>
            <p:nvPr userDrawn="1"/>
          </p:nvSpPr>
          <p:spPr bwMode="gray">
            <a:xfrm>
              <a:off x="3090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7" name="Freeform 51"/>
            <p:cNvSpPr>
              <a:spLocks/>
            </p:cNvSpPr>
            <p:nvPr userDrawn="1"/>
          </p:nvSpPr>
          <p:spPr bwMode="gray">
            <a:xfrm>
              <a:off x="3095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8" name="Freeform 52"/>
            <p:cNvSpPr>
              <a:spLocks/>
            </p:cNvSpPr>
            <p:nvPr userDrawn="1"/>
          </p:nvSpPr>
          <p:spPr bwMode="gray">
            <a:xfrm>
              <a:off x="3603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9" name="Freeform 53"/>
            <p:cNvSpPr>
              <a:spLocks/>
            </p:cNvSpPr>
            <p:nvPr userDrawn="1"/>
          </p:nvSpPr>
          <p:spPr bwMode="gray">
            <a:xfrm>
              <a:off x="3511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0" name="Freeform 54"/>
            <p:cNvSpPr>
              <a:spLocks/>
            </p:cNvSpPr>
            <p:nvPr userDrawn="1"/>
          </p:nvSpPr>
          <p:spPr bwMode="gray">
            <a:xfrm>
              <a:off x="3412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1" name="Freeform 55"/>
            <p:cNvSpPr>
              <a:spLocks/>
            </p:cNvSpPr>
            <p:nvPr userDrawn="1"/>
          </p:nvSpPr>
          <p:spPr bwMode="gray">
            <a:xfrm>
              <a:off x="3599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2" name="Freeform 56"/>
            <p:cNvSpPr>
              <a:spLocks/>
            </p:cNvSpPr>
            <p:nvPr userDrawn="1"/>
          </p:nvSpPr>
          <p:spPr bwMode="gray">
            <a:xfrm>
              <a:off x="3507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3" name="Freeform 57"/>
            <p:cNvSpPr>
              <a:spLocks/>
            </p:cNvSpPr>
            <p:nvPr userDrawn="1"/>
          </p:nvSpPr>
          <p:spPr bwMode="gray">
            <a:xfrm>
              <a:off x="3408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4" name="Freeform 58"/>
            <p:cNvSpPr>
              <a:spLocks/>
            </p:cNvSpPr>
            <p:nvPr userDrawn="1"/>
          </p:nvSpPr>
          <p:spPr bwMode="gray">
            <a:xfrm>
              <a:off x="3666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5" name="Freeform 59"/>
            <p:cNvSpPr>
              <a:spLocks/>
            </p:cNvSpPr>
            <p:nvPr userDrawn="1"/>
          </p:nvSpPr>
          <p:spPr bwMode="gray">
            <a:xfrm>
              <a:off x="3671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6" name="Freeform 60"/>
            <p:cNvSpPr>
              <a:spLocks/>
            </p:cNvSpPr>
            <p:nvPr userDrawn="1"/>
          </p:nvSpPr>
          <p:spPr bwMode="gray">
            <a:xfrm>
              <a:off x="4131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7" name="Freeform 61"/>
            <p:cNvSpPr>
              <a:spLocks/>
            </p:cNvSpPr>
            <p:nvPr userDrawn="1"/>
          </p:nvSpPr>
          <p:spPr bwMode="gray">
            <a:xfrm>
              <a:off x="4039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8" name="Freeform 62"/>
            <p:cNvSpPr>
              <a:spLocks/>
            </p:cNvSpPr>
            <p:nvPr userDrawn="1"/>
          </p:nvSpPr>
          <p:spPr bwMode="gray">
            <a:xfrm>
              <a:off x="3940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9" name="Freeform 63"/>
            <p:cNvSpPr>
              <a:spLocks/>
            </p:cNvSpPr>
            <p:nvPr userDrawn="1"/>
          </p:nvSpPr>
          <p:spPr bwMode="gray">
            <a:xfrm>
              <a:off x="4127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0" name="Freeform 64"/>
            <p:cNvSpPr>
              <a:spLocks/>
            </p:cNvSpPr>
            <p:nvPr userDrawn="1"/>
          </p:nvSpPr>
          <p:spPr bwMode="gray">
            <a:xfrm>
              <a:off x="4035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1" name="Freeform 65"/>
            <p:cNvSpPr>
              <a:spLocks/>
            </p:cNvSpPr>
            <p:nvPr userDrawn="1"/>
          </p:nvSpPr>
          <p:spPr bwMode="gray">
            <a:xfrm>
              <a:off x="3936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2" name="Freeform 66"/>
            <p:cNvSpPr>
              <a:spLocks/>
            </p:cNvSpPr>
            <p:nvPr userDrawn="1"/>
          </p:nvSpPr>
          <p:spPr bwMode="gray">
            <a:xfrm>
              <a:off x="4194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3" name="Freeform 67"/>
            <p:cNvSpPr>
              <a:spLocks/>
            </p:cNvSpPr>
            <p:nvPr userDrawn="1"/>
          </p:nvSpPr>
          <p:spPr bwMode="gray">
            <a:xfrm>
              <a:off x="4199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4" name="Freeform 68"/>
            <p:cNvSpPr>
              <a:spLocks/>
            </p:cNvSpPr>
            <p:nvPr userDrawn="1"/>
          </p:nvSpPr>
          <p:spPr bwMode="gray">
            <a:xfrm>
              <a:off x="4707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5" name="Freeform 69"/>
            <p:cNvSpPr>
              <a:spLocks/>
            </p:cNvSpPr>
            <p:nvPr userDrawn="1"/>
          </p:nvSpPr>
          <p:spPr bwMode="gray">
            <a:xfrm>
              <a:off x="4615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6" name="Freeform 70"/>
            <p:cNvSpPr>
              <a:spLocks/>
            </p:cNvSpPr>
            <p:nvPr userDrawn="1"/>
          </p:nvSpPr>
          <p:spPr bwMode="gray">
            <a:xfrm>
              <a:off x="4516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7" name="Freeform 71"/>
            <p:cNvSpPr>
              <a:spLocks/>
            </p:cNvSpPr>
            <p:nvPr userDrawn="1"/>
          </p:nvSpPr>
          <p:spPr bwMode="gray">
            <a:xfrm>
              <a:off x="4703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8" name="Freeform 72"/>
            <p:cNvSpPr>
              <a:spLocks/>
            </p:cNvSpPr>
            <p:nvPr userDrawn="1"/>
          </p:nvSpPr>
          <p:spPr bwMode="gray">
            <a:xfrm>
              <a:off x="4611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9" name="Freeform 73"/>
            <p:cNvSpPr>
              <a:spLocks/>
            </p:cNvSpPr>
            <p:nvPr userDrawn="1"/>
          </p:nvSpPr>
          <p:spPr bwMode="gray">
            <a:xfrm>
              <a:off x="4512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0" name="Freeform 74"/>
            <p:cNvSpPr>
              <a:spLocks/>
            </p:cNvSpPr>
            <p:nvPr userDrawn="1"/>
          </p:nvSpPr>
          <p:spPr bwMode="gray">
            <a:xfrm>
              <a:off x="4770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1" name="Freeform 75"/>
            <p:cNvSpPr>
              <a:spLocks/>
            </p:cNvSpPr>
            <p:nvPr userDrawn="1"/>
          </p:nvSpPr>
          <p:spPr bwMode="gray">
            <a:xfrm>
              <a:off x="4775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2" name="Freeform 76"/>
            <p:cNvSpPr>
              <a:spLocks/>
            </p:cNvSpPr>
            <p:nvPr userDrawn="1"/>
          </p:nvSpPr>
          <p:spPr bwMode="gray">
            <a:xfrm>
              <a:off x="523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3" name="Freeform 77"/>
            <p:cNvSpPr>
              <a:spLocks/>
            </p:cNvSpPr>
            <p:nvPr userDrawn="1"/>
          </p:nvSpPr>
          <p:spPr bwMode="gray">
            <a:xfrm>
              <a:off x="514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4" name="Freeform 78"/>
            <p:cNvSpPr>
              <a:spLocks/>
            </p:cNvSpPr>
            <p:nvPr userDrawn="1"/>
          </p:nvSpPr>
          <p:spPr bwMode="gray">
            <a:xfrm>
              <a:off x="504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5" name="Freeform 79"/>
            <p:cNvSpPr>
              <a:spLocks/>
            </p:cNvSpPr>
            <p:nvPr userDrawn="1"/>
          </p:nvSpPr>
          <p:spPr bwMode="gray">
            <a:xfrm>
              <a:off x="523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6" name="Freeform 80"/>
            <p:cNvSpPr>
              <a:spLocks/>
            </p:cNvSpPr>
            <p:nvPr userDrawn="1"/>
          </p:nvSpPr>
          <p:spPr bwMode="gray">
            <a:xfrm>
              <a:off x="513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7" name="Freeform 81"/>
            <p:cNvSpPr>
              <a:spLocks/>
            </p:cNvSpPr>
            <p:nvPr userDrawn="1"/>
          </p:nvSpPr>
          <p:spPr bwMode="gray">
            <a:xfrm>
              <a:off x="504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8" name="Freeform 82"/>
            <p:cNvSpPr>
              <a:spLocks/>
            </p:cNvSpPr>
            <p:nvPr userDrawn="1"/>
          </p:nvSpPr>
          <p:spPr bwMode="gray">
            <a:xfrm>
              <a:off x="529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9" name="Freeform 83"/>
            <p:cNvSpPr>
              <a:spLocks/>
            </p:cNvSpPr>
            <p:nvPr userDrawn="1"/>
          </p:nvSpPr>
          <p:spPr bwMode="gray">
            <a:xfrm>
              <a:off x="530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838200" y="1143000"/>
            <a:ext cx="7696200" cy="533400"/>
            <a:chOff x="480" y="1632"/>
            <a:chExt cx="4848" cy="336"/>
          </a:xfrm>
        </p:grpSpPr>
        <p:sp>
          <p:nvSpPr>
            <p:cNvPr id="7110741" name="Freeform 85"/>
            <p:cNvSpPr>
              <a:spLocks/>
            </p:cNvSpPr>
            <p:nvPr userDrawn="1"/>
          </p:nvSpPr>
          <p:spPr bwMode="gray">
            <a:xfrm>
              <a:off x="480" y="1824"/>
              <a:ext cx="4678" cy="71"/>
            </a:xfrm>
            <a:custGeom>
              <a:avLst/>
              <a:gdLst/>
              <a:ahLst/>
              <a:cxnLst>
                <a:cxn ang="0">
                  <a:pos x="4822" y="84"/>
                </a:cxn>
                <a:cxn ang="0">
                  <a:pos x="114" y="87"/>
                </a:cxn>
                <a:cxn ang="0">
                  <a:pos x="66" y="80"/>
                </a:cxn>
                <a:cxn ang="0">
                  <a:pos x="28" y="73"/>
                </a:cxn>
                <a:cxn ang="0">
                  <a:pos x="7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8"/>
                </a:cxn>
                <a:cxn ang="0">
                  <a:pos x="24" y="14"/>
                </a:cxn>
                <a:cxn ang="0">
                  <a:pos x="59" y="7"/>
                </a:cxn>
                <a:cxn ang="0">
                  <a:pos x="111" y="0"/>
                </a:cxn>
                <a:cxn ang="0">
                  <a:pos x="4812" y="0"/>
                </a:cxn>
                <a:cxn ang="0">
                  <a:pos x="4822" y="84"/>
                </a:cxn>
              </a:cxnLst>
              <a:rect l="0" t="0" r="r" b="b"/>
              <a:pathLst>
                <a:path w="4822" h="87">
                  <a:moveTo>
                    <a:pt x="4822" y="84"/>
                  </a:moveTo>
                  <a:lnTo>
                    <a:pt x="114" y="87"/>
                  </a:lnTo>
                  <a:lnTo>
                    <a:pt x="66" y="80"/>
                  </a:lnTo>
                  <a:lnTo>
                    <a:pt x="28" y="73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24" y="14"/>
                  </a:lnTo>
                  <a:lnTo>
                    <a:pt x="59" y="7"/>
                  </a:lnTo>
                  <a:lnTo>
                    <a:pt x="111" y="0"/>
                  </a:lnTo>
                  <a:lnTo>
                    <a:pt x="4812" y="0"/>
                  </a:lnTo>
                  <a:lnTo>
                    <a:pt x="4822" y="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4" name="Group 86"/>
            <p:cNvGrpSpPr>
              <a:grpSpLocks/>
            </p:cNvGrpSpPr>
            <p:nvPr userDrawn="1"/>
          </p:nvGrpSpPr>
          <p:grpSpPr bwMode="auto">
            <a:xfrm>
              <a:off x="4992" y="1632"/>
              <a:ext cx="336" cy="336"/>
              <a:chOff x="4848" y="672"/>
              <a:chExt cx="432" cy="432"/>
            </a:xfrm>
          </p:grpSpPr>
          <p:sp>
            <p:nvSpPr>
              <p:cNvPr id="7110743" name="Oval 87"/>
              <p:cNvSpPr>
                <a:spLocks noChangeArrowheads="1"/>
              </p:cNvSpPr>
              <p:nvPr userDrawn="1"/>
            </p:nvSpPr>
            <p:spPr bwMode="gray">
              <a:xfrm>
                <a:off x="4848" y="6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4" name="Oval 88"/>
              <p:cNvSpPr>
                <a:spLocks noChangeArrowheads="1"/>
              </p:cNvSpPr>
              <p:nvPr userDrawn="1"/>
            </p:nvSpPr>
            <p:spPr bwMode="gray">
              <a:xfrm>
                <a:off x="4896" y="720"/>
                <a:ext cx="337" cy="33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5" name="Oval 89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6" name="Freeform 90"/>
              <p:cNvSpPr>
                <a:spLocks/>
              </p:cNvSpPr>
              <p:nvPr userDrawn="1"/>
            </p:nvSpPr>
            <p:spPr bwMode="gray">
              <a:xfrm flipH="1">
                <a:off x="506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7" name="Freeform 91"/>
              <p:cNvSpPr>
                <a:spLocks/>
              </p:cNvSpPr>
              <p:nvPr userDrawn="1"/>
            </p:nvSpPr>
            <p:spPr bwMode="gray">
              <a:xfrm>
                <a:off x="492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8" name="Freeform 92"/>
              <p:cNvSpPr>
                <a:spLocks/>
              </p:cNvSpPr>
              <p:nvPr userDrawn="1"/>
            </p:nvSpPr>
            <p:spPr bwMode="gray">
              <a:xfrm flipH="1" flipV="1">
                <a:off x="506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9" name="Freeform 93"/>
              <p:cNvSpPr>
                <a:spLocks/>
              </p:cNvSpPr>
              <p:nvPr userDrawn="1"/>
            </p:nvSpPr>
            <p:spPr bwMode="gray">
              <a:xfrm flipV="1">
                <a:off x="492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6149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50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110752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110753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110754" name="Rectangle 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3C051-E9CE-4EBE-BABF-BF4051C7B381}" type="slidenum">
              <a:rPr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7675" indent="-44767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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¡"/>
        <a:defRPr kumimoji="1" sz="28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4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11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11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11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ED8E2-B7D1-4CDD-9A12-C20760242B5A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AEBC036-D38D-46C6-875F-1B045ECFF3F8}" type="datetimeFigureOut">
              <a:rPr lang="ko-KR" altLang="en-US">
                <a:solidFill>
                  <a:prstClr val="black">
                    <a:tint val="75000"/>
                  </a:prstClr>
                </a:solidFill>
                <a:effectLst/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BE9E6E-5058-49DE-A696-98A20BF29155}" type="slidenum">
              <a:rPr lang="ko-KR" altLang="en-US">
                <a:solidFill>
                  <a:prstClr val="black">
                    <a:tint val="75000"/>
                  </a:prstClr>
                </a:solidFill>
                <a:effectLst/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0BE16-F844-4558-BDF3-D8522A54FE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956B-728E-4A89-804F-1880D1110E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5" r:id="rId1"/>
    <p:sldLayoutId id="2147486446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1D6F7B-15B0-4FB6-9E77-701DFE72ECE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DF20B2-8918-49E0-BD52-A1CCE12B106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48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34" r:id="rId1"/>
    <p:sldLayoutId id="2147489835" r:id="rId2"/>
    <p:sldLayoutId id="2147489836" r:id="rId3"/>
    <p:sldLayoutId id="2147489837" r:id="rId4"/>
    <p:sldLayoutId id="2147489838" r:id="rId5"/>
    <p:sldLayoutId id="2147489839" r:id="rId6"/>
    <p:sldLayoutId id="2147489840" r:id="rId7"/>
    <p:sldLayoutId id="2147489841" r:id="rId8"/>
    <p:sldLayoutId id="2147489842" r:id="rId9"/>
    <p:sldLayoutId id="2147489843" r:id="rId10"/>
    <p:sldLayoutId id="214748984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 descr="38.png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0340" r:id="rId1"/>
    <p:sldLayoutId id="2147500341" r:id="rId2"/>
    <p:sldLayoutId id="2147500342" r:id="rId3"/>
    <p:sldLayoutId id="2147500343" r:id="rId4"/>
    <p:sldLayoutId id="2147500344" r:id="rId5"/>
    <p:sldLayoutId id="2147500345" r:id="rId6"/>
    <p:sldLayoutId id="2147500346" r:id="rId7"/>
    <p:sldLayoutId id="2147500347" r:id="rId8"/>
    <p:sldLayoutId id="2147500348" r:id="rId9"/>
    <p:sldLayoutId id="2147500349" r:id="rId10"/>
    <p:sldLayoutId id="214750035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1300" r:id="rId1"/>
    <p:sldLayoutId id="2147501301" r:id="rId2"/>
    <p:sldLayoutId id="2147501302" r:id="rId3"/>
    <p:sldLayoutId id="2147501303" r:id="rId4"/>
    <p:sldLayoutId id="2147501304" r:id="rId5"/>
    <p:sldLayoutId id="2147501305" r:id="rId6"/>
    <p:sldLayoutId id="2147501306" r:id="rId7"/>
    <p:sldLayoutId id="2147501307" r:id="rId8"/>
    <p:sldLayoutId id="2147501308" r:id="rId9"/>
    <p:sldLayoutId id="2147501309" r:id="rId10"/>
    <p:sldLayoutId id="214750131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74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             </a:t>
            </a:r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2019.10.13.</a:t>
            </a:r>
            <a:endParaRPr lang="ko-KR" altLang="en-US" sz="4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7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주일목장연합예배</a:t>
            </a:r>
            <a:endParaRPr lang="en-US" altLang="ko-KR" sz="720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5719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</a:t>
            </a:r>
            <a:r>
              <a:rPr lang="ko-KR" altLang="en-US" sz="4000" spc="50" dirty="0" err="1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예배전</a:t>
            </a:r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 </a:t>
            </a:r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분  </a:t>
            </a:r>
            <a:r>
              <a:rPr lang="ko-KR" altLang="en-US" sz="40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은혜시간</a:t>
            </a:r>
            <a:endParaRPr lang="en-US" altLang="ko-KR" sz="4000" spc="50" dirty="0" smtClean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         예배당 앞자리 </a:t>
            </a:r>
            <a:r>
              <a:rPr lang="ko-KR" altLang="en-US" sz="40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은혜자리</a:t>
            </a:r>
            <a:endParaRPr lang="ko-KR" altLang="en-US" sz="4000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9727" y="3401124"/>
            <a:ext cx="520527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헌당기</a:t>
            </a:r>
            <a:r>
              <a:rPr lang="ko-KR" alt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도</a:t>
            </a:r>
            <a:r>
              <a:rPr lang="ko-KR" alt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</a:t>
            </a:r>
            <a:endParaRPr lang="ko-KR" altLang="en-US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우리는움직이는교회-09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9-14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우리는움직이는교회-10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317883" y="188640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10-14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우리는움직이는교회-03-1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317883" y="188640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11-14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우리는움직이는교회-04-1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317883" y="188640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12-14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우리는움직이는교회-05-1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317883" y="188640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13-14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우리는움직이는교회-1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317883" y="188640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14-14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2143125"/>
            <a:ext cx="718498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완전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하신 나   의  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    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의의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길로날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3601" y="3714750"/>
            <a:ext cx="74799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도하소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행  하신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모든 </a:t>
            </a:r>
            <a:r>
              <a:rPr lang="ko-KR" altLang="en-US" sz="3600" b="1" spc="-4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일주님의영광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-4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7716838" y="6000750"/>
            <a:ext cx="106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1-2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898775" y="285750"/>
            <a:ext cx="3330575" cy="584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3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완전하신 나의 주</a:t>
            </a:r>
          </a:p>
        </p:txBody>
      </p:sp>
    </p:spTree>
    <p:extLst>
      <p:ext uri="{BB962C8B-B14F-4D97-AF65-F5344CB8AC3E}">
        <p14:creationId xmlns:p14="http://schemas.microsoft.com/office/powerpoint/2010/main" xmlns="" val="20604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1725" y="1762125"/>
            <a:ext cx="771717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다경배합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다 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예배합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니다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찬양합니다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175" y="3333750"/>
            <a:ext cx="75873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님만 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날다스리소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  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예배합니다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905375"/>
            <a:ext cx="720261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찬양합니다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주님홀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로높임받으소서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-400" dirty="0" err="1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7716838" y="6000750"/>
            <a:ext cx="106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2-2</a:t>
            </a:r>
            <a:endParaRPr lang="ko-KR" altLang="en-US" sz="360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5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03056" y="404664"/>
            <a:ext cx="5554960" cy="1143000"/>
          </a:xfrm>
        </p:spPr>
        <p:txBody>
          <a:bodyPr/>
          <a:lstStyle/>
          <a:p>
            <a:pPr algn="l"/>
            <a:r>
              <a:rPr lang="ko-KR" alt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울릉도B" pitchFamily="18" charset="-127"/>
                <a:ea typeface="HY울릉도B" pitchFamily="18" charset="-127"/>
              </a:rPr>
              <a:t>예배로의 부름  </a:t>
            </a:r>
            <a:endParaRPr lang="ko-KR" alt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480" y="1916832"/>
            <a:ext cx="8853376" cy="396044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&lt;</a:t>
            </a:r>
            <a:r>
              <a:rPr lang="ko-KR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열왕기상</a:t>
            </a:r>
            <a:r>
              <a:rPr lang="en-US" altLang="ko-K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8:54~56&gt;</a:t>
            </a: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54.</a:t>
            </a:r>
            <a:r>
              <a:rPr lang="ko-KR" altLang="en-US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솔로몬이 </a:t>
            </a:r>
            <a:r>
              <a:rPr lang="ko-KR" altLang="en-US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무릎을 꿇고 손을 펴서 하늘을 향하여 이 기도와 간구로 여호와께 아뢰기를 마치고 여호와의 제단 앞에서 </a:t>
            </a:r>
            <a:r>
              <a:rPr lang="ko-KR" altLang="en-US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일어나 </a:t>
            </a: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55.</a:t>
            </a:r>
            <a:r>
              <a:rPr lang="ko-KR" altLang="en-US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서서 </a:t>
            </a:r>
            <a:r>
              <a:rPr lang="ko-KR" altLang="en-US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큰 소리로 이스라엘의 온 회중을 위하여 축복하며 </a:t>
            </a:r>
            <a:r>
              <a:rPr lang="ko-KR" altLang="en-US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이르되 </a:t>
            </a: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56.</a:t>
            </a:r>
            <a:r>
              <a:rPr lang="ko-KR" altLang="en-US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여호와를 </a:t>
            </a:r>
            <a:r>
              <a:rPr lang="ko-KR" altLang="en-US" dirty="0" err="1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찬송할지로다</a:t>
            </a:r>
            <a:r>
              <a:rPr lang="ko-KR" altLang="en-US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그가 말씀하신 대로 그의 백성 이스라엘에게 태평을 주셨으니 그 종 모세를 통하여 무릇 말씀하신 그 모든 좋은 약속이 하나도 이루어지지 아니함이 없도다</a:t>
            </a:r>
            <a:endParaRPr lang="ko-KR" altLang="en-US" dirty="0">
              <a:ln w="11430"/>
              <a:solidFill>
                <a:srgbClr val="010A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찬040-3-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우리는움직이는교회-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찬040-3-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40-후렴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40-후렴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953" y="785794"/>
            <a:ext cx="463498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기도</a:t>
            </a:r>
            <a:r>
              <a:rPr lang="en-US" altLang="ko-KR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(Prayer)</a:t>
            </a:r>
            <a:endParaRPr lang="ko-KR" alt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551" y="2143116"/>
            <a:ext cx="642996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김경민 </a:t>
            </a:r>
            <a:r>
              <a:rPr lang="ko-KR" altLang="en-US" sz="88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집사</a:t>
            </a:r>
            <a:endParaRPr lang="ko-KR" altLang="en-US" sz="8800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42-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12360" y="1903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342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12360" y="1903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342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12360" y="1903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342-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12360" y="1903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342-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12360" y="1903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342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12360" y="1903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우리는움직이는교회-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2-14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342-3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12360" y="1903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42-3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12360" y="1903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342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12360" y="1903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9-9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61247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심방과 개혁의 달 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월입니다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가정과 </a:t>
            </a:r>
            <a:endParaRPr lang="en-US" altLang="ko-KR" sz="2800" b="1" spc="-15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목장을 돌아보면서 선행을 저축하시기 바랍니다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주일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오늘은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헌당기도주일입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니다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헌당의 의미</a:t>
            </a:r>
            <a:endParaRPr lang="en-US" altLang="ko-KR" sz="2800" b="1" spc="-15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와 기쁨을 생각하면서 최선을 다 해야 하겠습니다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다음 주일은 해외선교주일로 지킵니다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lvl="0"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헌신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오늘 찬양예배 </a:t>
            </a:r>
            <a:r>
              <a:rPr lang="ko-KR" altLang="en-US" sz="2800" b="1" spc="-150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에스더여선교회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헌신예배로 </a:t>
            </a:r>
            <a:endParaRPr lang="en-US" altLang="ko-KR" sz="2800" b="1" spc="-15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드립니다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spc="-15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심방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추계 심방 기도로 준비하시기 바랍니다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목장별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심방입니다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전가정이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모일 수 있는 날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시간 미리 정하셔서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당회에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알리시기 바랍니다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-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“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치료하시는 주님의 심방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”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-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성구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출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15:26) 『…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나는 너희를 치료하는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                                  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여호와임이니라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60262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보수공사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지난 주부터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성전 보수공사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주에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걸쳐 시행합니다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매 주일 오후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시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~7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시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성경일독</a:t>
            </a:r>
            <a:r>
              <a:rPr lang="ko-KR" altLang="en-US" sz="28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금년은 성경 일독의 해입니다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금주 읽을 성경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장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~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28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장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전도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오늘 전도 주관은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뉴델리목장입니다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lvl="0" algn="just">
              <a:lnSpc>
                <a:spcPct val="14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노회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한북노회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제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116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회기 노회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(10.15.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화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just">
              <a:lnSpc>
                <a:spcPct val="14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새소망교회당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4000" b="1" dirty="0" smtClean="0">
              <a:ln w="11430"/>
              <a:solidFill>
                <a:srgbClr val="220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76672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환경미화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금주는 </a:t>
            </a:r>
            <a:r>
              <a:rPr lang="ko-KR" altLang="en-US" sz="2800" b="1" spc="-150" dirty="0" err="1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부르부시목장이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봉사합니다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2800" b="1" dirty="0" smtClean="0">
              <a:ln w="11430"/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2800" b="1" dirty="0" smtClean="0">
              <a:ln w="11430"/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1600" b="1" dirty="0" smtClean="0">
              <a:ln w="11430"/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err="1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오병이어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헌신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애 찬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김민욱 형제님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생일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감사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12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7544" y="2492896"/>
          <a:ext cx="8208912" cy="1512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53625"/>
                <a:gridCol w="1890791"/>
                <a:gridCol w="1800200"/>
                <a:gridCol w="2664296"/>
              </a:tblGrid>
              <a:tr h="6892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니노케리</a:t>
                      </a:r>
                      <a:endParaRPr lang="en-US" altLang="ko-KR" sz="24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부르부시</a:t>
                      </a:r>
                      <a:endParaRPr lang="en-US" altLang="ko-KR" sz="24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로케</a:t>
                      </a:r>
                      <a:endParaRPr lang="en-US" altLang="ko-KR" sz="24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선다싱</a:t>
                      </a:r>
                      <a:r>
                        <a:rPr lang="en-US" altLang="ko-KR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&amp;NITS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누가복음</a:t>
            </a:r>
            <a:r>
              <a:rPr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7:44~46)</a:t>
            </a:r>
            <a:endParaRPr lang="en-US" altLang="ko-KR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246" y="1362154"/>
            <a:ext cx="8286808" cy="4932569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latinLnBrk="0">
              <a:lnSpc>
                <a:spcPct val="125000"/>
              </a:lnSpc>
            </a:pPr>
            <a:r>
              <a:rPr lang="en-US" altLang="ko-KR" sz="20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44.</a:t>
            </a:r>
            <a:r>
              <a:rPr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</a:t>
            </a:r>
            <a:r>
              <a:rPr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여자를 돌아보시며 </a:t>
            </a:r>
            <a:r>
              <a:rPr lang="ko-KR" altLang="en-US" sz="3200" kern="0" spc="-3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시몬에게</a:t>
            </a:r>
            <a:r>
              <a:rPr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이르시되 이 여자를 보느냐 내가 네 집에 들어올 때 너는 내게 발 씻을 물도 주지 아니하였으되 이 여자는 눈물로 내 발을 적시고 그 머리털로 닦았으며 </a:t>
            </a:r>
            <a:r>
              <a:rPr lang="en-US" altLang="ko-KR" sz="20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45.</a:t>
            </a:r>
            <a:r>
              <a:rPr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너는 </a:t>
            </a:r>
            <a:r>
              <a:rPr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내게 입맞추지 아니하였으되 그는 내가 들어올 때로부터 내 발에 입맞추기를 그치지 아니하였으며 </a:t>
            </a:r>
            <a:r>
              <a:rPr lang="en-US" altLang="ko-KR" sz="20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46.</a:t>
            </a:r>
            <a:r>
              <a:rPr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너는 </a:t>
            </a:r>
            <a:r>
              <a:rPr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 머리에 감람유도 붓지 아니하였으되 그는 향유를 내 발에 부었느니라</a:t>
            </a:r>
            <a:endParaRPr lang="en-US" altLang="ko-KR" sz="3200" kern="0" spc="-30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우리는움직이는교회-03-1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3-14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656292"/>
            <a:ext cx="7776864" cy="242889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ko-KR" altLang="en-US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  <a:t>내 기도 내 눈물</a:t>
            </a:r>
            <a:endParaRPr lang="ko-KR" altLang="en-US" sz="66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14348" y="1277888"/>
            <a:ext cx="70260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72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휴먼둥근헤드라인" pitchFamily="18" charset="-127"/>
                <a:ea typeface="휴먼둥근헤드라인" pitchFamily="18" charset="-127"/>
              </a:rPr>
              <a:t>성가대 찬양</a:t>
            </a:r>
            <a:endParaRPr lang="en-US" altLang="ko-KR" sz="7200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우리에게 밝은 빛을 비추는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 성령님 말씀하시네</a:t>
            </a:r>
            <a:endParaRPr lang="ko-KR" altLang="en-US" sz="4800" dirty="0"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5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888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억눌린 자 맘이 상한 자에게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 성령님 임하시니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꿈을 꾸게 하시네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3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4680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그 깊은 슬픔이 큰 기쁨이 되는 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이 기쁜 소식을 모두 전하려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자유 주실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8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성령이 오셨네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영이 오셨네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 보내신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8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성령이 오셨네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나라 이루려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6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우리에게 기도하게 하시는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 성령님 말씀하시네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4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진리 안에 담대하게 하시는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 성령님 임하시니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기도하게 하시네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4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우리는움직이는교회-04-1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4-14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그 영광의 나라 빛 비춰주시네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그 자유의 나라 알게 하시는 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진리 되신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6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성령이 오셨네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영이 오셨네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 보내신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4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4392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성령이 오셨네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나라 이루려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성령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성령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)</a:t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성령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(</a:t>
            </a: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성령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)</a:t>
            </a:r>
            <a:endParaRPr lang="ko-KR" altLang="en-US" sz="4800" dirty="0" smtClean="0"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3739" y="544522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2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3739" y="544522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7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성령이 오셨네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영이 오셨네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 보내신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3739" y="544522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12-14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9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성령이 오셨네 </a:t>
            </a:r>
            <a: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/>
            </a:r>
            <a:br>
              <a:rPr lang="en-US" altLang="ko-KR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나라 이루려</a:t>
            </a:r>
            <a:b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</a:b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3739" y="544522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13-14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9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0,9G)\신앙일러\밀씁\말씀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8" y="0"/>
            <a:ext cx="9188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748464" cy="36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ko-KR" altLang="en-US" sz="4800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트체" pitchFamily="18" charset="-127"/>
                <a:ea typeface="MD아트체" pitchFamily="18" charset="-127"/>
              </a:rPr>
              <a:t>주의 성령이 오셨네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3739" y="544522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14-14</a:t>
            </a:r>
            <a:endParaRPr kumimoji="1" lang="ko-KR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1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980728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21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1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여호와께 꾸어드리는 것</a:t>
            </a:r>
            <a:r>
              <a:rPr lang="en-US" altLang="ko-KR" sz="21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12 </a:t>
            </a:r>
            <a:r>
              <a:rPr lang="en-US" altLang="ko-KR" sz="21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1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자신을 불쌍히 여기는 선행</a:t>
            </a:r>
            <a:r>
              <a:rPr lang="en-US" altLang="ko-KR" sz="21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)”  </a:t>
            </a:r>
            <a:endParaRPr lang="en-US" altLang="ko-KR" sz="2100" b="1" spc="-30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588" y="404664"/>
            <a:ext cx="38553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설 교</a:t>
            </a:r>
            <a:r>
              <a:rPr lang="en-US" altLang="ko-KR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(Sermon)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허승운 목사</a:t>
            </a:r>
            <a:endParaRPr lang="en-US" altLang="ko-KR" sz="32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225262" y="428774"/>
            <a:ext cx="3510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누가복음</a:t>
            </a:r>
            <a:r>
              <a:rPr lang="ko-KR" altLang="en-US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7:44~46)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246" y="1448759"/>
            <a:ext cx="8286808" cy="4932569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latinLnBrk="0">
              <a:lnSpc>
                <a:spcPct val="125000"/>
              </a:lnSpc>
            </a:pPr>
            <a:r>
              <a:rPr lang="en-US" altLang="ko-KR" sz="20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44.</a:t>
            </a:r>
            <a:r>
              <a:rPr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</a:t>
            </a:r>
            <a:r>
              <a:rPr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여자를 돌아보시며 </a:t>
            </a:r>
            <a:r>
              <a:rPr lang="ko-KR" altLang="en-US" sz="3200" kern="0" spc="-3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시몬에게</a:t>
            </a:r>
            <a:r>
              <a:rPr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이르시되 이 여자를 보느냐 내가 네 집에 들어올 때 너는 내게 발 씻을 물도 주지 아니하였으되 이 여자는 눈물로 내 발을 적시고 그 머리털로 닦았으며 </a:t>
            </a:r>
            <a:r>
              <a:rPr lang="en-US" altLang="ko-KR" sz="20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45.</a:t>
            </a:r>
            <a:r>
              <a:rPr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너는 </a:t>
            </a:r>
            <a:r>
              <a:rPr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내게 입맞추지 아니하였으되 그는 내가 들어올 때로부터 내 발에 입맞추기를 그치지 아니하였으며 </a:t>
            </a:r>
            <a:r>
              <a:rPr lang="en-US" altLang="ko-KR" sz="20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46.</a:t>
            </a:r>
            <a:r>
              <a:rPr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너는 </a:t>
            </a:r>
            <a:r>
              <a:rPr lang="ko-KR" altLang="en-US" sz="32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 머리에 감람유도 붓지 아니하였으되 그는 향유를 내 발에 부었느니라</a:t>
            </a:r>
            <a:endParaRPr lang="en-US" altLang="ko-KR" sz="3200" kern="0" spc="-30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25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06549" y="188913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254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06549" y="188913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우리는움직이는교회-05-1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5-14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54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06549" y="188913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254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06549" y="188913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54-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06549" y="188913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" descr="254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06549" y="188913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254-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06549" y="188913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 descr="254-후렴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06549" y="188913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54-5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06549" y="188913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0" descr="254-후렴end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18008" y="188913"/>
            <a:ext cx="16466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390363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봉헌기도</a:t>
            </a:r>
            <a:endParaRPr lang="ko-KR" alt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4072" y="2420888"/>
            <a:ext cx="427713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설 교 자</a:t>
            </a:r>
            <a:endParaRPr lang="ko-KR" altLang="en-US" sz="8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1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우리는움직이는교회-06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6-14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2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3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4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553" y="572487"/>
            <a:ext cx="262443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축  도</a:t>
            </a:r>
            <a:endParaRPr lang="ko-KR" alt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73" y="2420888"/>
            <a:ext cx="613020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허승운 목사</a:t>
            </a:r>
            <a:endParaRPr lang="ko-KR" altLang="en-US" sz="8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663151"/>
            <a:ext cx="8572560" cy="150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예배시간 </a:t>
            </a:r>
            <a:r>
              <a:rPr lang="en-US" altLang="ko-KR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10</a:t>
            </a:r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분 일찍 오셔서</a:t>
            </a:r>
            <a:endParaRPr lang="en-US" altLang="ko-KR" sz="3600" b="1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태백B" pitchFamily="18" charset="-127"/>
              <a:ea typeface="HY태백B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기도로 예배를 준비해 주시기 바랍니다</a:t>
            </a:r>
            <a:r>
              <a:rPr lang="en-US" altLang="ko-KR" sz="44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.</a:t>
            </a:r>
            <a:endParaRPr lang="ko-KR" altLang="en-US" sz="44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태백B" pitchFamily="18" charset="-127"/>
              <a:ea typeface="HY태백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729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             </a:t>
            </a:r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2019.10.13.</a:t>
            </a:r>
            <a:endParaRPr lang="ko-KR" altLang="en-US" sz="4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7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주일목장찬양예배</a:t>
            </a:r>
            <a:endParaRPr lang="en-US" altLang="ko-KR" sz="720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188" y="3401124"/>
            <a:ext cx="85603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6000" b="1" spc="5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에스더여선교회헌신예배</a:t>
            </a:r>
            <a:endParaRPr lang="ko-KR" altLang="en-US" sz="6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우리는움직이는교회-07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7-14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우리는움직이는교회-0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8-14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칠보 비녀">
  <a:themeElements>
    <a:clrScheme name="">
      <a:dk1>
        <a:srgbClr val="000000"/>
      </a:dk1>
      <a:lt1>
        <a:srgbClr val="FFFFFF"/>
      </a:lt1>
      <a:dk2>
        <a:srgbClr val="374420"/>
      </a:dk2>
      <a:lt2>
        <a:srgbClr val="D4DCC6"/>
      </a:lt2>
      <a:accent1>
        <a:srgbClr val="798547"/>
      </a:accent1>
      <a:accent2>
        <a:srgbClr val="B6D29A"/>
      </a:accent2>
      <a:accent3>
        <a:srgbClr val="FFFFFF"/>
      </a:accent3>
      <a:accent4>
        <a:srgbClr val="000000"/>
      </a:accent4>
      <a:accent5>
        <a:srgbClr val="BEC2B1"/>
      </a:accent5>
      <a:accent6>
        <a:srgbClr val="A5BE8B"/>
      </a:accent6>
      <a:hlink>
        <a:srgbClr val="A3C670"/>
      </a:hlink>
      <a:folHlink>
        <a:srgbClr val="B2B2B2"/>
      </a:folHlink>
    </a:clrScheme>
    <a:fontScheme name="칠보 비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칠보 비녀 1">
        <a:dk1>
          <a:srgbClr val="000000"/>
        </a:dk1>
        <a:lt1>
          <a:srgbClr val="FFFFFF"/>
        </a:lt1>
        <a:dk2>
          <a:srgbClr val="374420"/>
        </a:dk2>
        <a:lt2>
          <a:srgbClr val="D4DCC6"/>
        </a:lt2>
        <a:accent1>
          <a:srgbClr val="88954F"/>
        </a:accent1>
        <a:accent2>
          <a:srgbClr val="B6D29A"/>
        </a:accent2>
        <a:accent3>
          <a:srgbClr val="FFFFFF"/>
        </a:accent3>
        <a:accent4>
          <a:srgbClr val="000000"/>
        </a:accent4>
        <a:accent5>
          <a:srgbClr val="C3C8B2"/>
        </a:accent5>
        <a:accent6>
          <a:srgbClr val="A5BE8B"/>
        </a:accent6>
        <a:hlink>
          <a:srgbClr val="8DB84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2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2AAA9E"/>
        </a:accent1>
        <a:accent2>
          <a:srgbClr val="AFDBCA"/>
        </a:accent2>
        <a:accent3>
          <a:srgbClr val="FFFFFF"/>
        </a:accent3>
        <a:accent4>
          <a:srgbClr val="000000"/>
        </a:accent4>
        <a:accent5>
          <a:srgbClr val="ACD2CC"/>
        </a:accent5>
        <a:accent6>
          <a:srgbClr val="9EC6B7"/>
        </a:accent6>
        <a:hlink>
          <a:srgbClr val="4896A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3">
        <a:dk1>
          <a:srgbClr val="000000"/>
        </a:dk1>
        <a:lt1>
          <a:srgbClr val="FFFFFF"/>
        </a:lt1>
        <a:dk2>
          <a:srgbClr val="663300"/>
        </a:dk2>
        <a:lt2>
          <a:srgbClr val="E0DAD0"/>
        </a:lt2>
        <a:accent1>
          <a:srgbClr val="B07D38"/>
        </a:accent1>
        <a:accent2>
          <a:srgbClr val="DCC596"/>
        </a:accent2>
        <a:accent3>
          <a:srgbClr val="FFFFFF"/>
        </a:accent3>
        <a:accent4>
          <a:srgbClr val="000000"/>
        </a:accent4>
        <a:accent5>
          <a:srgbClr val="D4BFAE"/>
        </a:accent5>
        <a:accent6>
          <a:srgbClr val="C7B287"/>
        </a:accent6>
        <a:hlink>
          <a:srgbClr val="E49B3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4">
        <a:dk1>
          <a:srgbClr val="000000"/>
        </a:dk1>
        <a:lt1>
          <a:srgbClr val="FFFFFF"/>
        </a:lt1>
        <a:dk2>
          <a:srgbClr val="553498"/>
        </a:dk2>
        <a:lt2>
          <a:srgbClr val="DDDDDD"/>
        </a:lt2>
        <a:accent1>
          <a:srgbClr val="7793ED"/>
        </a:accent1>
        <a:accent2>
          <a:srgbClr val="A8C6F2"/>
        </a:accent2>
        <a:accent3>
          <a:srgbClr val="FFFFFF"/>
        </a:accent3>
        <a:accent4>
          <a:srgbClr val="000000"/>
        </a:accent4>
        <a:accent5>
          <a:srgbClr val="BDC8F4"/>
        </a:accent5>
        <a:accent6>
          <a:srgbClr val="98B3DB"/>
        </a:accent6>
        <a:hlink>
          <a:srgbClr val="8B6DCF"/>
        </a:hlink>
        <a:folHlink>
          <a:srgbClr val="C9C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5">
        <a:dk1>
          <a:srgbClr val="000000"/>
        </a:dk1>
        <a:lt1>
          <a:srgbClr val="FFFFFF"/>
        </a:lt1>
        <a:dk2>
          <a:srgbClr val="474103"/>
        </a:dk2>
        <a:lt2>
          <a:srgbClr val="C5C0B5"/>
        </a:lt2>
        <a:accent1>
          <a:srgbClr val="BAB73E"/>
        </a:accent1>
        <a:accent2>
          <a:srgbClr val="C7CE82"/>
        </a:accent2>
        <a:accent3>
          <a:srgbClr val="FFFFFF"/>
        </a:accent3>
        <a:accent4>
          <a:srgbClr val="000000"/>
        </a:accent4>
        <a:accent5>
          <a:srgbClr val="D9D8AF"/>
        </a:accent5>
        <a:accent6>
          <a:srgbClr val="B4BA75"/>
        </a:accent6>
        <a:hlink>
          <a:srgbClr val="9B7A45"/>
        </a:hlink>
        <a:folHlink>
          <a:srgbClr val="7776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6">
        <a:dk1>
          <a:srgbClr val="000000"/>
        </a:dk1>
        <a:lt1>
          <a:srgbClr val="FFFFFF"/>
        </a:lt1>
        <a:dk2>
          <a:srgbClr val="292929"/>
        </a:dk2>
        <a:lt2>
          <a:srgbClr val="DDDDDD"/>
        </a:lt2>
        <a:accent1>
          <a:srgbClr val="5F5F5F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AEAEAE"/>
        </a:accent6>
        <a:hlink>
          <a:srgbClr val="99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기본 디자인">
  <a:themeElements>
    <a:clrScheme name="2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16608</TotalTime>
  <Words>471</Words>
  <Application>Microsoft Office PowerPoint</Application>
  <PresentationFormat>화면 슬라이드 쇼(4:3)</PresentationFormat>
  <Paragraphs>156</Paragraphs>
  <Slides>74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13</vt:i4>
      </vt:variant>
      <vt:variant>
        <vt:lpstr>슬라이드 제목</vt:lpstr>
      </vt:variant>
      <vt:variant>
        <vt:i4>74</vt:i4>
      </vt:variant>
    </vt:vector>
  </HeadingPairs>
  <TitlesOfParts>
    <vt:vector size="87" baseType="lpstr">
      <vt:lpstr>3_Office 테마</vt:lpstr>
      <vt:lpstr>칠보 비녀</vt:lpstr>
      <vt:lpstr>2_기본 디자인</vt:lpstr>
      <vt:lpstr>7_Office 테마</vt:lpstr>
      <vt:lpstr>광선</vt:lpstr>
      <vt:lpstr>2_Office 테마</vt:lpstr>
      <vt:lpstr>1_Office 테마</vt:lpstr>
      <vt:lpstr>Office 테마</vt:lpstr>
      <vt:lpstr>3_기본 디자인</vt:lpstr>
      <vt:lpstr>4_Office 테마</vt:lpstr>
      <vt:lpstr>5_기본 디자인</vt:lpstr>
      <vt:lpstr>기본 디자인</vt:lpstr>
      <vt:lpstr>1_기본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예배로의 부름  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내 기도 내 눈물</vt:lpstr>
      <vt:lpstr>우리에게 밝은 빛을 비추는  주 성령님 말씀하시네</vt:lpstr>
      <vt:lpstr>억눌린 자 맘이 상한 자에게  주 성령님 임하시니 꿈을 꾸게 하시네</vt:lpstr>
      <vt:lpstr>그 깊은 슬픔이 큰 기쁨이 되는  이 기쁜 소식을 모두 전하려 자유 주실 성령이 오셨네</vt:lpstr>
      <vt:lpstr>성령이 오셨네  주의 영이 오셨네 주 보내신 성령이 오셨네</vt:lpstr>
      <vt:lpstr>성령이 오셨네  주의 나라 이루려 주의 성령이 오셨네</vt:lpstr>
      <vt:lpstr>우리에게 기도하게 하시는  주 성령님 말씀하시네</vt:lpstr>
      <vt:lpstr>진리 안에 담대하게 하시는  주 성령님 임하시니 기도하게 하시네</vt:lpstr>
      <vt:lpstr>그 영광의 나라 빛 비춰주시네 그 자유의 나라 알게 하시는  진리 되신 성령이 오셨네</vt:lpstr>
      <vt:lpstr>성령이 오셨네  주의 영이 오셨네 주 보내신 성령이 오셨네</vt:lpstr>
      <vt:lpstr>성령이 오셨네  주의 나라 이루려 주의 성령 (주의 성령) 주의 성령 (주의 성령)</vt:lpstr>
      <vt:lpstr>주의 성령이 오셨네</vt:lpstr>
      <vt:lpstr>성령이 오셨네  주의 영이 오셨네 주 보내신 성령이 오셨네</vt:lpstr>
      <vt:lpstr>성령이 오셨네  주의 나라 이루려 주의 성령이 오셨네</vt:lpstr>
      <vt:lpstr>주의 성령이 오셨네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김경민</dc:creator>
  <cp:lastModifiedBy>kmkim</cp:lastModifiedBy>
  <cp:revision>1344</cp:revision>
  <dcterms:created xsi:type="dcterms:W3CDTF">2010-11-13T21:01:17Z</dcterms:created>
  <dcterms:modified xsi:type="dcterms:W3CDTF">2019-10-12T22:00:52Z</dcterms:modified>
</cp:coreProperties>
</file>